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4"/>
    <p:sldMasterId id="2147483711" r:id="rId5"/>
    <p:sldMasterId id="2147483648" r:id="rId6"/>
  </p:sldMasterIdLst>
  <p:notesMasterIdLst>
    <p:notesMasterId r:id="rId28"/>
  </p:notesMasterIdLst>
  <p:handoutMasterIdLst>
    <p:handoutMasterId r:id="rId29"/>
  </p:handoutMasterIdLst>
  <p:sldIdLst>
    <p:sldId id="299" r:id="rId7"/>
    <p:sldId id="345" r:id="rId8"/>
    <p:sldId id="358" r:id="rId9"/>
    <p:sldId id="316" r:id="rId10"/>
    <p:sldId id="553" r:id="rId11"/>
    <p:sldId id="370" r:id="rId12"/>
    <p:sldId id="554" r:id="rId13"/>
    <p:sldId id="374" r:id="rId14"/>
    <p:sldId id="356" r:id="rId15"/>
    <p:sldId id="552" r:id="rId16"/>
    <p:sldId id="354" r:id="rId17"/>
    <p:sldId id="380" r:id="rId18"/>
    <p:sldId id="555" r:id="rId19"/>
    <p:sldId id="551" r:id="rId20"/>
    <p:sldId id="378" r:id="rId21"/>
    <p:sldId id="357" r:id="rId22"/>
    <p:sldId id="386" r:id="rId23"/>
    <p:sldId id="389" r:id="rId24"/>
    <p:sldId id="390" r:id="rId25"/>
    <p:sldId id="388" r:id="rId26"/>
    <p:sldId id="372" r:id="rId27"/>
  </p:sldIdLst>
  <p:sldSz cx="12195175" cy="6858000"/>
  <p:notesSz cx="6858000" cy="9144000"/>
  <p:embeddedFontLst>
    <p:embeddedFont>
      <p:font typeface="Ink Free" panose="03080402000500000000" pitchFamily="66" charset="0"/>
      <p:regular r:id="rId30"/>
    </p:embeddedFont>
    <p:embeddedFont>
      <p:font typeface="Merriweather" pitchFamily="2" charset="77"/>
      <p:regular r:id="rId31"/>
      <p:bold r:id="rId32"/>
      <p:italic r:id="rId33"/>
      <p:boldItalic r:id="rId34"/>
    </p:embeddedFont>
    <p:embeddedFont>
      <p:font typeface="Merriweather Light" pitchFamily="2" charset="77"/>
      <p:regular r:id="rId35"/>
      <p:italic r:id="rId36"/>
    </p:embeddedFont>
    <p:embeddedFont>
      <p:font typeface="Merriweather Regular" panose="02060503050406030704" pitchFamily="18" charset="77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porate Fact and Figures" id="{E631DAFB-5EBB-A849-8A43-768829DFFBE7}">
          <p14:sldIdLst>
            <p14:sldId id="299"/>
            <p14:sldId id="345"/>
            <p14:sldId id="358"/>
            <p14:sldId id="316"/>
            <p14:sldId id="553"/>
            <p14:sldId id="370"/>
            <p14:sldId id="554"/>
            <p14:sldId id="374"/>
            <p14:sldId id="356"/>
            <p14:sldId id="552"/>
            <p14:sldId id="354"/>
            <p14:sldId id="380"/>
            <p14:sldId id="555"/>
            <p14:sldId id="551"/>
            <p14:sldId id="378"/>
            <p14:sldId id="357"/>
            <p14:sldId id="386"/>
            <p14:sldId id="389"/>
            <p14:sldId id="390"/>
            <p14:sldId id="388"/>
            <p14:sldId id="372"/>
          </p14:sldIdLst>
        </p14:section>
        <p14:section name="End" id="{1C57CFA3-3E12-EA42-9824-99F0D469BD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6686C3"/>
    <a:srgbClr val="C9E1EC"/>
    <a:srgbClr val="E54525"/>
    <a:srgbClr val="001F4E"/>
    <a:srgbClr val="633F2B"/>
    <a:srgbClr val="522980"/>
    <a:srgbClr val="6687C3"/>
    <a:srgbClr val="171D42"/>
    <a:srgbClr val="63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BF3C4-F0EB-8DD0-E523-0464CEBF5060}" v="38" dt="2024-07-08T22:23:39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753"/>
  </p:normalViewPr>
  <p:slideViewPr>
    <p:cSldViewPr snapToGrid="0">
      <p:cViewPr varScale="1">
        <p:scale>
          <a:sx n="70" d="100"/>
          <a:sy n="70" d="100"/>
        </p:scale>
        <p:origin x="208" y="96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0.fntdata"/><Relationship Id="rId21" Type="http://schemas.openxmlformats.org/officeDocument/2006/relationships/slide" Target="slides/slide15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am, R.D. (Raoul)" userId="S::r.d.schram@uu.nl::28e997a1-c42d-447a-b05b-a3a7706603fd" providerId="AD" clId="Web-{9A7471B6-16FB-C447-8DBB-98CD73315284}"/>
    <pc:docChg chg="modSld">
      <pc:chgData name="Schram, R.D. (Raoul)" userId="S::r.d.schram@uu.nl::28e997a1-c42d-447a-b05b-a3a7706603fd" providerId="AD" clId="Web-{9A7471B6-16FB-C447-8DBB-98CD73315284}" dt="2024-07-03T07:50:52.559" v="32" actId="20577"/>
      <pc:docMkLst>
        <pc:docMk/>
      </pc:docMkLst>
      <pc:sldChg chg="modSp">
        <pc:chgData name="Schram, R.D. (Raoul)" userId="S::r.d.schram@uu.nl::28e997a1-c42d-447a-b05b-a3a7706603fd" providerId="AD" clId="Web-{9A7471B6-16FB-C447-8DBB-98CD73315284}" dt="2024-07-03T07:50:52.559" v="32" actId="20577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9A7471B6-16FB-C447-8DBB-98CD73315284}" dt="2024-07-03T07:50:52.559" v="32" actId="20577"/>
          <ac:spMkLst>
            <pc:docMk/>
            <pc:sldMk cId="1353714887" sldId="382"/>
            <ac:spMk id="64" creationId="{8525296F-4DB7-A4AC-416B-8C4ABEC1CACB}"/>
          </ac:spMkLst>
        </pc:spChg>
      </pc:sldChg>
    </pc:docChg>
  </pc:docChgLst>
  <pc:docChgLst>
    <pc:chgData name="Schram, R.D. (Raoul)" userId="S::r.d.schram@uu.nl::28e997a1-c42d-447a-b05b-a3a7706603fd" providerId="AD" clId="Web-{27838B24-E450-0E36-038D-5C139F9E5308}"/>
    <pc:docChg chg="addSld delSld modSld sldOrd modSection">
      <pc:chgData name="Schram, R.D. (Raoul)" userId="S::r.d.schram@uu.nl::28e997a1-c42d-447a-b05b-a3a7706603fd" providerId="AD" clId="Web-{27838B24-E450-0E36-038D-5C139F9E5308}" dt="2024-06-28T15:12:48.647" v="2316" actId="1076"/>
      <pc:docMkLst>
        <pc:docMk/>
      </pc:docMkLst>
      <pc:sldChg chg="modSp">
        <pc:chgData name="Schram, R.D. (Raoul)" userId="S::r.d.schram@uu.nl::28e997a1-c42d-447a-b05b-a3a7706603fd" providerId="AD" clId="Web-{27838B24-E450-0E36-038D-5C139F9E5308}" dt="2024-06-28T12:45:29.593" v="1213" actId="20577"/>
        <pc:sldMkLst>
          <pc:docMk/>
          <pc:sldMk cId="1306308594" sldId="345"/>
        </pc:sldMkLst>
        <pc:spChg chg="mod">
          <ac:chgData name="Schram, R.D. (Raoul)" userId="S::r.d.schram@uu.nl::28e997a1-c42d-447a-b05b-a3a7706603fd" providerId="AD" clId="Web-{27838B24-E450-0E36-038D-5C139F9E5308}" dt="2024-06-28T12:45:00.326" v="1197" actId="20577"/>
          <ac:spMkLst>
            <pc:docMk/>
            <pc:sldMk cId="1306308594" sldId="345"/>
            <ac:spMk id="4" creationId="{1E1FC3D9-1800-4C94-A3E5-6BB66C29269F}"/>
          </ac:spMkLst>
        </pc:spChg>
        <pc:spChg chg="mod">
          <ac:chgData name="Schram, R.D. (Raoul)" userId="S::r.d.schram@uu.nl::28e997a1-c42d-447a-b05b-a3a7706603fd" providerId="AD" clId="Web-{27838B24-E450-0E36-038D-5C139F9E5308}" dt="2024-06-28T12:45:29.593" v="1213" actId="20577"/>
          <ac:spMkLst>
            <pc:docMk/>
            <pc:sldMk cId="1306308594" sldId="345"/>
            <ac:spMk id="5" creationId="{588E4966-238C-4EA1-8AEE-87FB111C02D0}"/>
          </ac:spMkLst>
        </pc:spChg>
      </pc:sldChg>
      <pc:sldChg chg="addSp delSp modSp">
        <pc:chgData name="Schram, R.D. (Raoul)" userId="S::r.d.schram@uu.nl::28e997a1-c42d-447a-b05b-a3a7706603fd" providerId="AD" clId="Web-{27838B24-E450-0E36-038D-5C139F9E5308}" dt="2024-06-28T14:40:33.270" v="1991" actId="1076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27838B24-E450-0E36-038D-5C139F9E5308}" dt="2024-06-28T14:27:10.946" v="1780" actId="20577"/>
          <ac:spMkLst>
            <pc:docMk/>
            <pc:sldMk cId="31685811" sldId="354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4:40:33.270" v="1991" actId="1076"/>
          <ac:spMkLst>
            <pc:docMk/>
            <pc:sldMk cId="31685811" sldId="354"/>
            <ac:spMk id="64" creationId="{8525296F-4DB7-A4AC-416B-8C4ABEC1CACB}"/>
          </ac:spMkLst>
        </pc:spChg>
        <pc:picChg chg="add mod">
          <ac:chgData name="Schram, R.D. (Raoul)" userId="S::r.d.schram@uu.nl::28e997a1-c42d-447a-b05b-a3a7706603fd" providerId="AD" clId="Web-{27838B24-E450-0E36-038D-5C139F9E5308}" dt="2024-06-28T14:28:21.370" v="1784" actId="1076"/>
          <ac:picMkLst>
            <pc:docMk/>
            <pc:sldMk cId="31685811" sldId="354"/>
            <ac:picMk id="2" creationId="{2D0FDB76-E326-D830-F0A5-FB42D308A0A5}"/>
          </ac:picMkLst>
        </pc:picChg>
        <pc:picChg chg="del">
          <ac:chgData name="Schram, R.D. (Raoul)" userId="S::r.d.schram@uu.nl::28e997a1-c42d-447a-b05b-a3a7706603fd" providerId="AD" clId="Web-{27838B24-E450-0E36-038D-5C139F9E5308}" dt="2024-06-28T14:28:18.230" v="1783"/>
          <ac:picMkLst>
            <pc:docMk/>
            <pc:sldMk cId="31685811" sldId="354"/>
            <ac:picMk id="66" creationId="{086EF27C-DC45-BBA6-9780-0145FB6D11A7}"/>
          </ac:picMkLst>
        </pc:picChg>
      </pc:sldChg>
      <pc:sldChg chg="modSp del">
        <pc:chgData name="Schram, R.D. (Raoul)" userId="S::r.d.schram@uu.nl::28e997a1-c42d-447a-b05b-a3a7706603fd" providerId="AD" clId="Web-{27838B24-E450-0E36-038D-5C139F9E5308}" dt="2024-06-28T15:05:03.772" v="2297"/>
        <pc:sldMkLst>
          <pc:docMk/>
          <pc:sldMk cId="3263692941" sldId="355"/>
        </pc:sldMkLst>
        <pc:spChg chg="mod">
          <ac:chgData name="Schram, R.D. (Raoul)" userId="S::r.d.schram@uu.nl::28e997a1-c42d-447a-b05b-a3a7706603fd" providerId="AD" clId="Web-{27838B24-E450-0E36-038D-5C139F9E5308}" dt="2024-06-28T14:57:27.929" v="2198" actId="20577"/>
          <ac:spMkLst>
            <pc:docMk/>
            <pc:sldMk cId="3263692941" sldId="355"/>
            <ac:spMk id="3" creationId="{45BF78FB-3C86-47B1-8CF3-CF6368EC4C20}"/>
          </ac:spMkLst>
        </pc:spChg>
      </pc:sldChg>
      <pc:sldChg chg="del">
        <pc:chgData name="Schram, R.D. (Raoul)" userId="S::r.d.schram@uu.nl::28e997a1-c42d-447a-b05b-a3a7706603fd" providerId="AD" clId="Web-{27838B24-E450-0E36-038D-5C139F9E5308}" dt="2024-06-28T15:05:09.069" v="2298"/>
        <pc:sldMkLst>
          <pc:docMk/>
          <pc:sldMk cId="3655427855" sldId="356"/>
        </pc:sldMkLst>
      </pc:sldChg>
      <pc:sldChg chg="del">
        <pc:chgData name="Schram, R.D. (Raoul)" userId="S::r.d.schram@uu.nl::28e997a1-c42d-447a-b05b-a3a7706603fd" providerId="AD" clId="Web-{27838B24-E450-0E36-038D-5C139F9E5308}" dt="2024-06-28T15:04:53.569" v="2296"/>
        <pc:sldMkLst>
          <pc:docMk/>
          <pc:sldMk cId="429644382" sldId="357"/>
        </pc:sldMkLst>
      </pc:sldChg>
      <pc:sldChg chg="addSp delSp modSp ord">
        <pc:chgData name="Schram, R.D. (Raoul)" userId="S::r.d.schram@uu.nl::28e997a1-c42d-447a-b05b-a3a7706603fd" providerId="AD" clId="Web-{27838B24-E450-0E36-038D-5C139F9E5308}" dt="2024-06-28T12:46:31.955" v="1214"/>
        <pc:sldMkLst>
          <pc:docMk/>
          <pc:sldMk cId="3571736071" sldId="358"/>
        </pc:sldMkLst>
        <pc:spChg chg="mod">
          <ac:chgData name="Schram, R.D. (Raoul)" userId="S::r.d.schram@uu.nl::28e997a1-c42d-447a-b05b-a3a7706603fd" providerId="AD" clId="Web-{27838B24-E450-0E36-038D-5C139F9E5308}" dt="2024-06-28T09:03:12.652" v="143" actId="1076"/>
          <ac:spMkLst>
            <pc:docMk/>
            <pc:sldMk cId="3571736071" sldId="358"/>
            <ac:spMk id="18" creationId="{68296106-72FC-733E-343E-2B6201D3CB59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35.696" v="115" actId="1076"/>
          <ac:spMkLst>
            <pc:docMk/>
            <pc:sldMk cId="3571736071" sldId="358"/>
            <ac:spMk id="23" creationId="{DBC26840-3051-85A5-1F30-F63F2A16DEAA}"/>
          </ac:spMkLst>
        </pc:spChg>
        <pc:spChg chg="mod">
          <ac:chgData name="Schram, R.D. (Raoul)" userId="S::r.d.schram@uu.nl::28e997a1-c42d-447a-b05b-a3a7706603fd" providerId="AD" clId="Web-{27838B24-E450-0E36-038D-5C139F9E5308}" dt="2024-06-28T08:59:29.224" v="89" actId="1076"/>
          <ac:spMkLst>
            <pc:docMk/>
            <pc:sldMk cId="3571736071" sldId="358"/>
            <ac:spMk id="38" creationId="{16D365FF-5509-406F-A649-4EEAFCB43F8B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0.277" v="140" actId="1076"/>
          <ac:spMkLst>
            <pc:docMk/>
            <pc:sldMk cId="3571736071" sldId="358"/>
            <ac:spMk id="39" creationId="{529D4178-0649-9AB6-A62C-630AD7A7121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4.058" v="141" actId="1076"/>
          <ac:spMkLst>
            <pc:docMk/>
            <pc:sldMk cId="3571736071" sldId="358"/>
            <ac:spMk id="40" creationId="{892D1329-453F-E71B-3F28-D51CB3F49B08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7.184" v="142" actId="1076"/>
          <ac:spMkLst>
            <pc:docMk/>
            <pc:sldMk cId="3571736071" sldId="358"/>
            <ac:spMk id="41" creationId="{923DF231-65D7-0D3A-B937-DB7CEF193FDA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42.982" v="149" actId="1076"/>
          <ac:spMkLst>
            <pc:docMk/>
            <pc:sldMk cId="3571736071" sldId="358"/>
            <ac:spMk id="42" creationId="{B8CE880F-EEB2-0227-0A9D-109C174E5ADD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13.227" v="111" actId="1076"/>
          <ac:spMkLst>
            <pc:docMk/>
            <pc:sldMk cId="3571736071" sldId="358"/>
            <ac:spMk id="43" creationId="{8224EDAA-2C4D-2C07-4E30-A1C9614B889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0:38.351" v="102" actId="1076"/>
          <ac:spMkLst>
            <pc:docMk/>
            <pc:sldMk cId="3571736071" sldId="358"/>
            <ac:spMk id="44" creationId="{8D484DBD-BA2F-963C-E695-4C6359F2D45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28.759" v="114" actId="1076"/>
          <ac:spMkLst>
            <pc:docMk/>
            <pc:sldMk cId="3571736071" sldId="358"/>
            <ac:spMk id="45" creationId="{5CB95B07-462E-E48B-BD63-B2B31B129FA1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09:02:33.339" v="133" actId="1076"/>
          <ac:spMkLst>
            <pc:docMk/>
            <pc:sldMk cId="3571736071" sldId="358"/>
            <ac:spMk id="48" creationId="{A9112623-DEA9-43A8-0D2A-BF50ACD3F93D}"/>
          </ac:spMkLst>
        </pc:spChg>
        <pc:grpChg chg="del">
          <ac:chgData name="Schram, R.D. (Raoul)" userId="S::r.d.schram@uu.nl::28e997a1-c42d-447a-b05b-a3a7706603fd" providerId="AD" clId="Web-{27838B24-E450-0E36-038D-5C139F9E5308}" dt="2024-06-28T08:57:10.298" v="64"/>
          <ac:grpSpMkLst>
            <pc:docMk/>
            <pc:sldMk cId="3571736071" sldId="358"/>
            <ac:grpSpMk id="24" creationId="{B158B492-BF22-998E-A510-7CEF5FEAD2F7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6:34.766" v="56"/>
          <ac:grpSpMkLst>
            <pc:docMk/>
            <pc:sldMk cId="3571736071" sldId="358"/>
            <ac:grpSpMk id="25" creationId="{C8741740-FF5C-8F63-AD1A-24AD2076817E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6:01.952" v="49"/>
          <ac:grpSpMkLst>
            <pc:docMk/>
            <pc:sldMk cId="3571736071" sldId="358"/>
            <ac:grpSpMk id="28" creationId="{D124766B-DADD-655B-177C-E57A16CD8B78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5:45.124" v="44"/>
          <ac:grpSpMkLst>
            <pc:docMk/>
            <pc:sldMk cId="3571736071" sldId="358"/>
            <ac:grpSpMk id="30" creationId="{C48112EB-C749-31D0-5333-333C9FEFD092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5:11.388" v="39"/>
          <ac:grpSpMkLst>
            <pc:docMk/>
            <pc:sldMk cId="3571736071" sldId="358"/>
            <ac:grpSpMk id="31" creationId="{B10C1BFC-1758-589E-23C8-67BC250D5826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2:58.681" v="1"/>
          <ac:grpSpMkLst>
            <pc:docMk/>
            <pc:sldMk cId="3571736071" sldId="358"/>
            <ac:grpSpMk id="33" creationId="{A395D7F3-B86F-D6FD-52AF-5360ED5B8DBE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3:40.651" v="23"/>
          <ac:grpSpMkLst>
            <pc:docMk/>
            <pc:sldMk cId="3571736071" sldId="358"/>
            <ac:grpSpMk id="34" creationId="{4EC7535F-4636-D502-4ED8-FB7CD2BCE2D2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4:01.589" v="27"/>
          <ac:grpSpMkLst>
            <pc:docMk/>
            <pc:sldMk cId="3571736071" sldId="358"/>
            <ac:grpSpMk id="35" creationId="{E2127C65-A37C-C184-E1F2-C08FFC204E35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8:36.301" v="81"/>
          <ac:grpSpMkLst>
            <pc:docMk/>
            <pc:sldMk cId="3571736071" sldId="358"/>
            <ac:grpSpMk id="37" creationId="{E05586EF-233C-9B43-AB14-DBA7E9B0A3DB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09:02:56.590" v="139" actId="1076"/>
          <ac:grpSpMkLst>
            <pc:docMk/>
            <pc:sldMk cId="3571736071" sldId="358"/>
            <ac:grpSpMk id="46" creationId="{06085B36-2C9D-37CB-7E8B-27CF4A8B3A42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08:59:55.819" v="94" actId="1076"/>
          <ac:grpSpMkLst>
            <pc:docMk/>
            <pc:sldMk cId="3571736071" sldId="358"/>
            <ac:grpSpMk id="47" creationId="{4943DF50-7C3C-5C78-17D0-4ADF75E9E246}"/>
          </ac:grpSpMkLst>
        </pc:grpChg>
        <pc:picChg chg="mod">
          <ac:chgData name="Schram, R.D. (Raoul)" userId="S::r.d.schram@uu.nl::28e997a1-c42d-447a-b05b-a3a7706603fd" providerId="AD" clId="Web-{27838B24-E450-0E36-038D-5C139F9E5308}" dt="2024-06-28T09:03:24.747" v="144" actId="1076"/>
          <ac:picMkLst>
            <pc:docMk/>
            <pc:sldMk cId="3571736071" sldId="358"/>
            <ac:picMk id="2" creationId="{9CFEB2A1-F03F-D3E6-8F2A-1B0B2471766C}"/>
          </ac:picMkLst>
        </pc:picChg>
        <pc:picChg chg="add del mod">
          <ac:chgData name="Schram, R.D. (Raoul)" userId="S::r.d.schram@uu.nl::28e997a1-c42d-447a-b05b-a3a7706603fd" providerId="AD" clId="Web-{27838B24-E450-0E36-038D-5C139F9E5308}" dt="2024-06-28T08:54:31.575" v="33"/>
          <ac:picMkLst>
            <pc:docMk/>
            <pc:sldMk cId="3571736071" sldId="358"/>
            <ac:picMk id="3" creationId="{8778CC25-5B23-F361-6C8E-D1EABC28B0BF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0:34.648" v="101" actId="1076"/>
          <ac:picMkLst>
            <pc:docMk/>
            <pc:sldMk cId="3571736071" sldId="358"/>
            <ac:picMk id="4" creationId="{1365EC8D-8D37-F1AF-B35E-54AAEECF22B4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25.759" v="113" actId="1076"/>
          <ac:picMkLst>
            <pc:docMk/>
            <pc:sldMk cId="3571736071" sldId="358"/>
            <ac:picMk id="7" creationId="{3E544DDA-9DA0-D8AC-A0A1-FC62926018E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5:11.388" v="39"/>
          <ac:picMkLst>
            <pc:docMk/>
            <pc:sldMk cId="3571736071" sldId="358"/>
            <ac:picMk id="8" creationId="{228C166E-FC83-4141-8F13-F4BC921FA57F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6:34.766" v="56"/>
          <ac:picMkLst>
            <pc:docMk/>
            <pc:sldMk cId="3571736071" sldId="358"/>
            <ac:picMk id="10" creationId="{B2E5BFC0-45A7-5527-D830-EC1885CFB5AA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05.633" v="109" actId="1076"/>
          <ac:picMkLst>
            <pc:docMk/>
            <pc:sldMk cId="3571736071" sldId="358"/>
            <ac:picMk id="11" creationId="{47AC3218-DF32-95D9-8EE5-3032D16C20D9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2:58.681" v="1"/>
          <ac:picMkLst>
            <pc:docMk/>
            <pc:sldMk cId="3571736071" sldId="358"/>
            <ac:picMk id="12" creationId="{DC59A865-F67E-57E3-E1B9-80689B7A8F7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7:10.298" v="64"/>
          <ac:picMkLst>
            <pc:docMk/>
            <pc:sldMk cId="3571736071" sldId="358"/>
            <ac:picMk id="13" creationId="{4139F422-8CFC-E516-2DFE-AA48055DCAB3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5:45.124" v="44"/>
          <ac:picMkLst>
            <pc:docMk/>
            <pc:sldMk cId="3571736071" sldId="358"/>
            <ac:picMk id="14" creationId="{55E71F59-26B5-25CD-C3B2-07DB255BCAF4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9.105" v="138" actId="1076"/>
          <ac:picMkLst>
            <pc:docMk/>
            <pc:sldMk cId="3571736071" sldId="358"/>
            <ac:picMk id="15" creationId="{013A3096-7555-CF98-CCE4-B86255E42585}"/>
          </ac:picMkLst>
        </pc:picChg>
        <pc:picChg chg="mod">
          <ac:chgData name="Schram, R.D. (Raoul)" userId="S::r.d.schram@uu.nl::28e997a1-c42d-447a-b05b-a3a7706603fd" providerId="AD" clId="Web-{27838B24-E450-0E36-038D-5C139F9E5308}" dt="2024-06-28T08:59:14.005" v="86" actId="1076"/>
          <ac:picMkLst>
            <pc:docMk/>
            <pc:sldMk cId="3571736071" sldId="358"/>
            <ac:picMk id="16" creationId="{935A3085-662A-4FD3-8C24-88AFDF685E5D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6.245" v="137" actId="1076"/>
          <ac:picMkLst>
            <pc:docMk/>
            <pc:sldMk cId="3571736071" sldId="358"/>
            <ac:picMk id="17" creationId="{FABC37DE-1FC9-A838-63B4-CC02496703A7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4.605" v="136" actId="1076"/>
          <ac:picMkLst>
            <pc:docMk/>
            <pc:sldMk cId="3571736071" sldId="358"/>
            <ac:picMk id="19" creationId="{D7C9C80D-8A1A-CAD8-CFD2-B164B393EE9F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8:36.301" v="81"/>
          <ac:picMkLst>
            <pc:docMk/>
            <pc:sldMk cId="3571736071" sldId="358"/>
            <ac:picMk id="20" creationId="{009DB986-EC2C-A734-16DC-D83E3FC64D46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2.339" v="135" actId="1076"/>
          <ac:picMkLst>
            <pc:docMk/>
            <pc:sldMk cId="3571736071" sldId="358"/>
            <ac:picMk id="21" creationId="{DFCFA3D1-8132-6436-446A-F425991C4418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4:01.589" v="27"/>
          <ac:picMkLst>
            <pc:docMk/>
            <pc:sldMk cId="3571736071" sldId="358"/>
            <ac:picMk id="22" creationId="{08664344-DB8E-FDD3-01D0-30EC0CC82B5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6:01.952" v="49"/>
          <ac:picMkLst>
            <pc:docMk/>
            <pc:sldMk cId="3571736071" sldId="358"/>
            <ac:picMk id="26" creationId="{8B81D65B-B402-1247-E4C9-AD7DFFD2D4E5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3:40.651" v="23"/>
          <ac:picMkLst>
            <pc:docMk/>
            <pc:sldMk cId="3571736071" sldId="358"/>
            <ac:picMk id="27" creationId="{79B4D0AA-2348-3003-98BF-B10B369F8F18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0.105" v="134" actId="1076"/>
          <ac:picMkLst>
            <pc:docMk/>
            <pc:sldMk cId="3571736071" sldId="358"/>
            <ac:picMk id="29" creationId="{EE117A68-97AF-981E-5370-FD4B92E0CFEF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0:15.507" v="97" actId="1076"/>
          <ac:picMkLst>
            <pc:docMk/>
            <pc:sldMk cId="3571736071" sldId="358"/>
            <ac:picMk id="32" creationId="{DF143E2A-6EBD-7084-C571-0035F64A9D0E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03.492" v="108" actId="1076"/>
          <ac:picMkLst>
            <pc:docMk/>
            <pc:sldMk cId="3571736071" sldId="358"/>
            <ac:picMk id="36" creationId="{A5F7CEC6-E186-5F0B-978C-18A943C3421A}"/>
          </ac:picMkLst>
        </pc:picChg>
      </pc:sldChg>
      <pc:sldChg chg="del">
        <pc:chgData name="Schram, R.D. (Raoul)" userId="S::r.d.schram@uu.nl::28e997a1-c42d-447a-b05b-a3a7706603fd" providerId="AD" clId="Web-{27838B24-E450-0E36-038D-5C139F9E5308}" dt="2024-06-28T14:08:14.721" v="1618"/>
        <pc:sldMkLst>
          <pc:docMk/>
          <pc:sldMk cId="1005762031" sldId="361"/>
        </pc:sldMkLst>
      </pc:sldChg>
      <pc:sldChg chg="modSp ord">
        <pc:chgData name="Schram, R.D. (Raoul)" userId="S::r.d.schram@uu.nl::28e997a1-c42d-447a-b05b-a3a7706603fd" providerId="AD" clId="Web-{27838B24-E450-0E36-038D-5C139F9E5308}" dt="2024-06-28T14:11:05.305" v="1635"/>
        <pc:sldMkLst>
          <pc:docMk/>
          <pc:sldMk cId="2623154217" sldId="362"/>
        </pc:sldMkLst>
        <pc:spChg chg="mod">
          <ac:chgData name="Schram, R.D. (Raoul)" userId="S::r.d.schram@uu.nl::28e997a1-c42d-447a-b05b-a3a7706603fd" providerId="AD" clId="Web-{27838B24-E450-0E36-038D-5C139F9E5308}" dt="2024-06-28T14:08:09.799" v="1617" actId="20577"/>
          <ac:spMkLst>
            <pc:docMk/>
            <pc:sldMk cId="2623154217" sldId="362"/>
            <ac:spMk id="22" creationId="{910B64F7-CCD8-1501-9665-E3E2D10D9F4B}"/>
          </ac:spMkLst>
        </pc:spChg>
      </pc:sldChg>
      <pc:sldChg chg="del">
        <pc:chgData name="Schram, R.D. (Raoul)" userId="S::r.d.schram@uu.nl::28e997a1-c42d-447a-b05b-a3a7706603fd" providerId="AD" clId="Web-{27838B24-E450-0E36-038D-5C139F9E5308}" dt="2024-06-28T15:05:23.554" v="2301"/>
        <pc:sldMkLst>
          <pc:docMk/>
          <pc:sldMk cId="17646332" sldId="365"/>
        </pc:sldMkLst>
      </pc:sldChg>
      <pc:sldChg chg="del">
        <pc:chgData name="Schram, R.D. (Raoul)" userId="S::r.d.schram@uu.nl::28e997a1-c42d-447a-b05b-a3a7706603fd" providerId="AD" clId="Web-{27838B24-E450-0E36-038D-5C139F9E5308}" dt="2024-06-28T15:05:15.491" v="2299"/>
        <pc:sldMkLst>
          <pc:docMk/>
          <pc:sldMk cId="3594572751" sldId="368"/>
        </pc:sldMkLst>
      </pc:sldChg>
      <pc:sldChg chg="del">
        <pc:chgData name="Schram, R.D. (Raoul)" userId="S::r.d.schram@uu.nl::28e997a1-c42d-447a-b05b-a3a7706603fd" providerId="AD" clId="Web-{27838B24-E450-0E36-038D-5C139F9E5308}" dt="2024-06-28T15:05:17.554" v="2300"/>
        <pc:sldMkLst>
          <pc:docMk/>
          <pc:sldMk cId="2375073770" sldId="369"/>
        </pc:sldMkLst>
      </pc:sldChg>
      <pc:sldChg chg="modSp del ord">
        <pc:chgData name="Schram, R.D. (Raoul)" userId="S::r.d.schram@uu.nl::28e997a1-c42d-447a-b05b-a3a7706603fd" providerId="AD" clId="Web-{27838B24-E450-0E36-038D-5C139F9E5308}" dt="2024-06-28T12:25:02.140" v="836"/>
        <pc:sldMkLst>
          <pc:docMk/>
          <pc:sldMk cId="2247645156" sldId="370"/>
        </pc:sldMkLst>
        <pc:spChg chg="mod">
          <ac:chgData name="Schram, R.D. (Raoul)" userId="S::r.d.schram@uu.nl::28e997a1-c42d-447a-b05b-a3a7706603fd" providerId="AD" clId="Web-{27838B24-E450-0E36-038D-5C139F9E5308}" dt="2024-06-28T09:09:46.227" v="153" actId="1076"/>
          <ac:spMkLst>
            <pc:docMk/>
            <pc:sldMk cId="2247645156" sldId="370"/>
            <ac:spMk id="5" creationId="{18853A21-DC8D-468B-BEF6-8297D107C2FC}"/>
          </ac:spMkLst>
        </pc:spChg>
      </pc:sldChg>
      <pc:sldChg chg="delSp modSp ord">
        <pc:chgData name="Schram, R.D. (Raoul)" userId="S::r.d.schram@uu.nl::28e997a1-c42d-447a-b05b-a3a7706603fd" providerId="AD" clId="Web-{27838B24-E450-0E36-038D-5C139F9E5308}" dt="2024-06-28T15:12:48.647" v="2316" actId="1076"/>
        <pc:sldMkLst>
          <pc:docMk/>
          <pc:sldMk cId="1412463635" sldId="371"/>
        </pc:sldMkLst>
        <pc:spChg chg="mod">
          <ac:chgData name="Schram, R.D. (Raoul)" userId="S::r.d.schram@uu.nl::28e997a1-c42d-447a-b05b-a3a7706603fd" providerId="AD" clId="Web-{27838B24-E450-0E36-038D-5C139F9E5308}" dt="2024-06-28T15:12:05.474" v="2312" actId="20577"/>
          <ac:spMkLst>
            <pc:docMk/>
            <pc:sldMk cId="1412463635" sldId="371"/>
            <ac:spMk id="11" creationId="{CF3825BA-8F5D-DBEA-D412-0895BD0FEEAE}"/>
          </ac:spMkLst>
        </pc:spChg>
        <pc:spChg chg="mod">
          <ac:chgData name="Schram, R.D. (Raoul)" userId="S::r.d.schram@uu.nl::28e997a1-c42d-447a-b05b-a3a7706603fd" providerId="AD" clId="Web-{27838B24-E450-0E36-038D-5C139F9E5308}" dt="2024-06-28T15:12:13.865" v="2313" actId="20577"/>
          <ac:spMkLst>
            <pc:docMk/>
            <pc:sldMk cId="1412463635" sldId="371"/>
            <ac:spMk id="24" creationId="{2817C83B-D19E-CBB5-0CB6-FD98C3537490}"/>
          </ac:spMkLst>
        </pc:spChg>
        <pc:grpChg chg="del">
          <ac:chgData name="Schram, R.D. (Raoul)" userId="S::r.d.schram@uu.nl::28e997a1-c42d-447a-b05b-a3a7706603fd" providerId="AD" clId="Web-{27838B24-E450-0E36-038D-5C139F9E5308}" dt="2024-06-28T15:12:42.022" v="2315"/>
          <ac:grpSpMkLst>
            <pc:docMk/>
            <pc:sldMk cId="1412463635" sldId="371"/>
            <ac:grpSpMk id="37" creationId="{A5AEB59E-12BE-729F-746F-B09F2B842993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15:12:48.647" v="2316" actId="1076"/>
          <ac:grpSpMkLst>
            <pc:docMk/>
            <pc:sldMk cId="1412463635" sldId="371"/>
            <ac:grpSpMk id="42" creationId="{DE5392CF-1934-4329-DF82-C6452E2585D5}"/>
          </ac:grpSpMkLst>
        </pc:grpChg>
      </pc:sldChg>
      <pc:sldChg chg="modSp">
        <pc:chgData name="Schram, R.D. (Raoul)" userId="S::r.d.schram@uu.nl::28e997a1-c42d-447a-b05b-a3a7706603fd" providerId="AD" clId="Web-{27838B24-E450-0E36-038D-5C139F9E5308}" dt="2024-06-28T13:21:06.487" v="1559" actId="20577"/>
        <pc:sldMkLst>
          <pc:docMk/>
          <pc:sldMk cId="2148783231" sldId="372"/>
        </pc:sldMkLst>
        <pc:spChg chg="mod">
          <ac:chgData name="Schram, R.D. (Raoul)" userId="S::r.d.schram@uu.nl::28e997a1-c42d-447a-b05b-a3a7706603fd" providerId="AD" clId="Web-{27838B24-E450-0E36-038D-5C139F9E5308}" dt="2024-06-28T13:21:06.487" v="1559" actId="20577"/>
          <ac:spMkLst>
            <pc:docMk/>
            <pc:sldMk cId="2148783231" sldId="372"/>
            <ac:spMk id="27" creationId="{CCEC32BB-AF29-7106-F6D8-F0DF7173283C}"/>
          </ac:spMkLst>
        </pc:spChg>
      </pc:sldChg>
      <pc:sldChg chg="new del">
        <pc:chgData name="Schram, R.D. (Raoul)" userId="S::r.d.schram@uu.nl::28e997a1-c42d-447a-b05b-a3a7706603fd" providerId="AD" clId="Web-{27838B24-E450-0E36-038D-5C139F9E5308}" dt="2024-06-28T09:27:58.681" v="155"/>
        <pc:sldMkLst>
          <pc:docMk/>
          <pc:sldMk cId="1177494" sldId="373"/>
        </pc:sldMkLst>
      </pc:sldChg>
      <pc:sldChg chg="addSp delSp modSp add ord replId">
        <pc:chgData name="Schram, R.D. (Raoul)" userId="S::r.d.schram@uu.nl::28e997a1-c42d-447a-b05b-a3a7706603fd" providerId="AD" clId="Web-{27838B24-E450-0E36-038D-5C139F9E5308}" dt="2024-06-28T12:04:41.331" v="704" actId="1076"/>
        <pc:sldMkLst>
          <pc:docMk/>
          <pc:sldMk cId="1873254101" sldId="373"/>
        </pc:sldMkLst>
        <pc:spChg chg="add mod">
          <ac:chgData name="Schram, R.D. (Raoul)" userId="S::r.d.schram@uu.nl::28e997a1-c42d-447a-b05b-a3a7706603fd" providerId="AD" clId="Web-{27838B24-E450-0E36-038D-5C139F9E5308}" dt="2024-06-28T11:37:17.525" v="523" actId="20577"/>
          <ac:spMkLst>
            <pc:docMk/>
            <pc:sldMk cId="1873254101" sldId="373"/>
            <ac:spMk id="2" creationId="{5335A01B-6ECA-9C79-C804-40CB2A8C4622}"/>
          </ac:spMkLst>
        </pc:spChg>
        <pc:spChg chg="add del mod">
          <ac:chgData name="Schram, R.D. (Raoul)" userId="S::r.d.schram@uu.nl::28e997a1-c42d-447a-b05b-a3a7706603fd" providerId="AD" clId="Web-{27838B24-E450-0E36-038D-5C139F9E5308}" dt="2024-06-28T10:13:10.017" v="269"/>
          <ac:spMkLst>
            <pc:docMk/>
            <pc:sldMk cId="1873254101" sldId="373"/>
            <ac:spMk id="7" creationId="{7F90E84C-4E18-F7B6-C7CD-DDF1560EF1E7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21.544" v="435" actId="1076"/>
          <ac:spMkLst>
            <pc:docMk/>
            <pc:sldMk cId="1873254101" sldId="373"/>
            <ac:spMk id="8" creationId="{19DF05C6-DBEF-F94E-BF41-1DFCE540FFA0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23:21.883" v="290" actId="1076"/>
          <ac:spMkLst>
            <pc:docMk/>
            <pc:sldMk cId="1873254101" sldId="373"/>
            <ac:spMk id="10" creationId="{9BF1AE9D-EB09-A956-5DD6-1CBDDDAA59A4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41.315" v="703" actId="1076"/>
          <ac:spMkLst>
            <pc:docMk/>
            <pc:sldMk cId="1873254101" sldId="373"/>
            <ac:spMk id="12" creationId="{08737217-B508-F75B-A6A7-26931C6EAC76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41.331" v="704" actId="1076"/>
          <ac:spMkLst>
            <pc:docMk/>
            <pc:sldMk cId="1873254101" sldId="373"/>
            <ac:spMk id="13" creationId="{4A95DB10-F24A-1D61-0141-9F4B1BDDA7F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09.747" v="433" actId="14100"/>
          <ac:spMkLst>
            <pc:docMk/>
            <pc:sldMk cId="1873254101" sldId="373"/>
            <ac:spMk id="15" creationId="{CB3C6D55-9A48-8039-DE88-272DE800F0C9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48.467" v="440" actId="20577"/>
          <ac:spMkLst>
            <pc:docMk/>
            <pc:sldMk cId="1873254101" sldId="373"/>
            <ac:spMk id="17" creationId="{040C3E2E-82E6-1A9B-042C-441630C062D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26.643" v="701" actId="20577"/>
          <ac:spMkLst>
            <pc:docMk/>
            <pc:sldMk cId="1873254101" sldId="373"/>
            <ac:spMk id="19" creationId="{708B9568-AE93-1B3D-4AFD-2A00FB4B129C}"/>
          </ac:spMkLst>
        </pc:spChg>
        <pc:grpChg chg="del mod">
          <ac:chgData name="Schram, R.D. (Raoul)" userId="S::r.d.schram@uu.nl::28e997a1-c42d-447a-b05b-a3a7706603fd" providerId="AD" clId="Web-{27838B24-E450-0E36-038D-5C139F9E5308}" dt="2024-06-28T10:33:31.669" v="404"/>
          <ac:grpSpMkLst>
            <pc:docMk/>
            <pc:sldMk cId="1873254101" sldId="373"/>
            <ac:grpSpMk id="48" creationId="{CA03F02D-D37C-E685-DD54-0553F564B529}"/>
          </ac:grpSpMkLst>
        </pc:grpChg>
        <pc:grpChg chg="del mod">
          <ac:chgData name="Schram, R.D. (Raoul)" userId="S::r.d.schram@uu.nl::28e997a1-c42d-447a-b05b-a3a7706603fd" providerId="AD" clId="Web-{27838B24-E450-0E36-038D-5C139F9E5308}" dt="2024-06-28T10:33:26.576" v="402"/>
          <ac:grpSpMkLst>
            <pc:docMk/>
            <pc:sldMk cId="1873254101" sldId="373"/>
            <ac:grpSpMk id="53" creationId="{738FE586-87EC-A38C-9DCA-54DE0C4211A5}"/>
          </ac:grpSpMkLst>
        </pc:grpChg>
        <pc:grpChg chg="del mod">
          <ac:chgData name="Schram, R.D. (Raoul)" userId="S::r.d.schram@uu.nl::28e997a1-c42d-447a-b05b-a3a7706603fd" providerId="AD" clId="Web-{27838B24-E450-0E36-038D-5C139F9E5308}" dt="2024-06-28T10:33:28.935" v="403"/>
          <ac:grpSpMkLst>
            <pc:docMk/>
            <pc:sldMk cId="1873254101" sldId="373"/>
            <ac:grpSpMk id="58" creationId="{3EC3406F-9A03-2CDA-83DC-023534F6DF89}"/>
          </ac:grpSpMkLst>
        </pc:grpChg>
        <pc:picChg chg="add mod">
          <ac:chgData name="Schram, R.D. (Raoul)" userId="S::r.d.schram@uu.nl::28e997a1-c42d-447a-b05b-a3a7706603fd" providerId="AD" clId="Web-{27838B24-E450-0E36-038D-5C139F9E5308}" dt="2024-06-28T10:33:16.747" v="401" actId="1076"/>
          <ac:picMkLst>
            <pc:docMk/>
            <pc:sldMk cId="1873254101" sldId="373"/>
            <ac:picMk id="3" creationId="{3E9C481A-1D93-5163-3CA6-5F6EFD89F0AC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0:33:59.999" v="407" actId="1076"/>
          <ac:picMkLst>
            <pc:docMk/>
            <pc:sldMk cId="1873254101" sldId="373"/>
            <ac:picMk id="4" creationId="{42454996-5F96-3735-8115-30F8869A69D5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2:04:41.300" v="702" actId="1076"/>
          <ac:picMkLst>
            <pc:docMk/>
            <pc:sldMk cId="1873254101" sldId="373"/>
            <ac:picMk id="11" creationId="{9755E0B9-034F-8130-AC2D-BAF24348A39D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0:33:41.404" v="405" actId="1076"/>
          <ac:picMkLst>
            <pc:docMk/>
            <pc:sldMk cId="1873254101" sldId="373"/>
            <ac:picMk id="14" creationId="{326D01D2-006E-3915-68EA-68C340277D4F}"/>
          </ac:picMkLst>
        </pc:picChg>
        <pc:picChg chg="del mod">
          <ac:chgData name="Schram, R.D. (Raoul)" userId="S::r.d.schram@uu.nl::28e997a1-c42d-447a-b05b-a3a7706603fd" providerId="AD" clId="Web-{27838B24-E450-0E36-038D-5C139F9E5308}" dt="2024-06-28T10:04:41.859" v="194"/>
          <ac:picMkLst>
            <pc:docMk/>
            <pc:sldMk cId="1873254101" sldId="373"/>
            <ac:picMk id="45" creationId="{3E9C481A-1D93-5163-3CA6-5F6EFD89F0AC}"/>
          </ac:picMkLst>
        </pc:picChg>
      </pc:sldChg>
      <pc:sldChg chg="addSp delSp modSp add replId">
        <pc:chgData name="Schram, R.D. (Raoul)" userId="S::r.d.schram@uu.nl::28e997a1-c42d-447a-b05b-a3a7706603fd" providerId="AD" clId="Web-{27838B24-E450-0E36-038D-5C139F9E5308}" dt="2024-06-28T12:27:47.396" v="845" actId="1076"/>
        <pc:sldMkLst>
          <pc:docMk/>
          <pc:sldMk cId="359302066" sldId="374"/>
        </pc:sldMkLst>
        <pc:spChg chg="add mod">
          <ac:chgData name="Schram, R.D. (Raoul)" userId="S::r.d.schram@uu.nl::28e997a1-c42d-447a-b05b-a3a7706603fd" providerId="AD" clId="Web-{27838B24-E450-0E36-038D-5C139F9E5308}" dt="2024-06-28T12:23:47.809" v="834" actId="1076"/>
          <ac:spMkLst>
            <pc:docMk/>
            <pc:sldMk cId="359302066" sldId="374"/>
            <ac:spMk id="2" creationId="{7DA0D1A7-44A0-A10F-8680-D7087DD695BC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2:08.528" v="655" actId="14100"/>
          <ac:spMkLst>
            <pc:docMk/>
            <pc:sldMk cId="359302066" sldId="374"/>
            <ac:spMk id="3" creationId="{7C066209-7704-0F99-DE9B-B9AC9E33315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1:55.419" v="653" actId="20577"/>
          <ac:spMkLst>
            <pc:docMk/>
            <pc:sldMk cId="359302066" sldId="374"/>
            <ac:spMk id="4" creationId="{EE745034-A75E-384B-5889-C6E1873A3618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3:47.825" v="835" actId="1076"/>
          <ac:spMkLst>
            <pc:docMk/>
            <pc:sldMk cId="359302066" sldId="374"/>
            <ac:spMk id="7" creationId="{0B6F4E35-7A87-0500-24D9-A425DF9BDEB4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7:47.381" v="844" actId="1076"/>
          <ac:spMkLst>
            <pc:docMk/>
            <pc:sldMk cId="359302066" sldId="374"/>
            <ac:spMk id="8" creationId="{84B2868F-EECC-EFEC-6A26-90B60AE240E1}"/>
          </ac:spMkLst>
        </pc:spChg>
        <pc:spChg chg="add del mod">
          <ac:chgData name="Schram, R.D. (Raoul)" userId="S::r.d.schram@uu.nl::28e997a1-c42d-447a-b05b-a3a7706603fd" providerId="AD" clId="Web-{27838B24-E450-0E36-038D-5C139F9E5308}" dt="2024-06-28T12:17:52.046" v="761"/>
          <ac:spMkLst>
            <pc:docMk/>
            <pc:sldMk cId="359302066" sldId="374"/>
            <ac:spMk id="10" creationId="{0A8ED908-F930-CCE6-DAB5-9F05A771528B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7:47.396" v="845" actId="1076"/>
          <ac:spMkLst>
            <pc:docMk/>
            <pc:sldMk cId="359302066" sldId="374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1:34:38.926" v="517" actId="20577"/>
          <ac:spMkLst>
            <pc:docMk/>
            <pc:sldMk cId="359302066" sldId="374"/>
            <ac:spMk id="18" creationId="{07584D39-C2A7-735C-477D-59C64636C3C4}"/>
          </ac:spMkLst>
        </pc:spChg>
        <pc:grpChg chg="del">
          <ac:chgData name="Schram, R.D. (Raoul)" userId="S::r.d.schram@uu.nl::28e997a1-c42d-447a-b05b-a3a7706603fd" providerId="AD" clId="Web-{27838B24-E450-0E36-038D-5C139F9E5308}" dt="2024-06-28T11:42:10.226" v="538"/>
          <ac:grpSpMkLst>
            <pc:docMk/>
            <pc:sldMk cId="359302066" sldId="374"/>
            <ac:grpSpMk id="48" creationId="{CA03F02D-D37C-E685-DD54-0553F564B529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11:42:12.038" v="539"/>
          <ac:grpSpMkLst>
            <pc:docMk/>
            <pc:sldMk cId="359302066" sldId="374"/>
            <ac:grpSpMk id="53" creationId="{738FE586-87EC-A38C-9DCA-54DE0C4211A5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11:42:13.210" v="540"/>
          <ac:grpSpMkLst>
            <pc:docMk/>
            <pc:sldMk cId="359302066" sldId="374"/>
            <ac:grpSpMk id="58" creationId="{3EC3406F-9A03-2CDA-83DC-023534F6DF89}"/>
          </ac:grpSpMkLst>
        </pc:grpChg>
      </pc:sldChg>
      <pc:sldChg chg="delSp modSp add replId">
        <pc:chgData name="Schram, R.D. (Raoul)" userId="S::r.d.schram@uu.nl::28e997a1-c42d-447a-b05b-a3a7706603fd" providerId="AD" clId="Web-{27838B24-E450-0E36-038D-5C139F9E5308}" dt="2024-06-28T12:42:47.978" v="1196" actId="20577"/>
        <pc:sldMkLst>
          <pc:docMk/>
          <pc:sldMk cId="4116583066" sldId="375"/>
        </pc:sldMkLst>
        <pc:spChg chg="mod">
          <ac:chgData name="Schram, R.D. (Raoul)" userId="S::r.d.schram@uu.nl::28e997a1-c42d-447a-b05b-a3a7706603fd" providerId="AD" clId="Web-{27838B24-E450-0E36-038D-5C139F9E5308}" dt="2024-06-28T12:42:47.978" v="1196" actId="20577"/>
          <ac:spMkLst>
            <pc:docMk/>
            <pc:sldMk cId="4116583066" sldId="375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2:32:56.158" v="875" actId="20577"/>
          <ac:spMkLst>
            <pc:docMk/>
            <pc:sldMk cId="4116583066" sldId="375"/>
            <ac:spMk id="3" creationId="{7C066209-7704-0F99-DE9B-B9AC9E33315D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2:34.126" v="851"/>
          <ac:spMkLst>
            <pc:docMk/>
            <pc:sldMk cId="4116583066" sldId="375"/>
            <ac:spMk id="4" creationId="{EE745034-A75E-384B-5889-C6E1873A3618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3:28.675" v="876"/>
          <ac:spMkLst>
            <pc:docMk/>
            <pc:sldMk cId="4116583066" sldId="375"/>
            <ac:spMk id="7" creationId="{0B6F4E35-7A87-0500-24D9-A425DF9BDEB4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8:38.968" v="1132"/>
          <ac:spMkLst>
            <pc:docMk/>
            <pc:sldMk cId="4116583066" sldId="375"/>
            <ac:spMk id="8" creationId="{84B2868F-EECC-EFEC-6A26-90B60AE240E1}"/>
          </ac:spMkLst>
        </pc:spChg>
        <pc:spChg chg="del mod">
          <ac:chgData name="Schram, R.D. (Raoul)" userId="S::r.d.schram@uu.nl::28e997a1-c42d-447a-b05b-a3a7706603fd" providerId="AD" clId="Web-{27838B24-E450-0E36-038D-5C139F9E5308}" dt="2024-06-28T12:38:36.109" v="1131"/>
          <ac:spMkLst>
            <pc:docMk/>
            <pc:sldMk cId="4116583066" sldId="375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2:30:27.996" v="850" actId="20577"/>
          <ac:spMkLst>
            <pc:docMk/>
            <pc:sldMk cId="4116583066" sldId="375"/>
            <ac:spMk id="18" creationId="{07584D39-C2A7-735C-477D-59C64636C3C4}"/>
          </ac:spMkLst>
        </pc:spChg>
      </pc:sldChg>
      <pc:sldChg chg="addSp delSp modSp new mod setBg">
        <pc:chgData name="Schram, R.D. (Raoul)" userId="S::r.d.schram@uu.nl::28e997a1-c42d-447a-b05b-a3a7706603fd" providerId="AD" clId="Web-{27838B24-E450-0E36-038D-5C139F9E5308}" dt="2024-06-28T12:56:32.134" v="1324" actId="14100"/>
        <pc:sldMkLst>
          <pc:docMk/>
          <pc:sldMk cId="1324911899" sldId="376"/>
        </pc:sldMkLst>
        <pc:spChg chg="del">
          <ac:chgData name="Schram, R.D. (Raoul)" userId="S::r.d.schram@uu.nl::28e997a1-c42d-447a-b05b-a3a7706603fd" providerId="AD" clId="Web-{27838B24-E450-0E36-038D-5C139F9E5308}" dt="2024-06-28T12:46:57.862" v="1216"/>
          <ac:spMkLst>
            <pc:docMk/>
            <pc:sldMk cId="1324911899" sldId="376"/>
            <ac:spMk id="2" creationId="{4C523D6B-EC2A-D29C-72E3-B1B3719EC325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53:48.065" v="1271" actId="20577"/>
          <ac:spMkLst>
            <pc:docMk/>
            <pc:sldMk cId="1324911899" sldId="376"/>
            <ac:spMk id="4" creationId="{71B06B89-85B5-C8E6-4016-9C2C83825769}"/>
          </ac:spMkLst>
        </pc:spChg>
        <pc:picChg chg="add mod ord">
          <ac:chgData name="Schram, R.D. (Raoul)" userId="S::r.d.schram@uu.nl::28e997a1-c42d-447a-b05b-a3a7706603fd" providerId="AD" clId="Web-{27838B24-E450-0E36-038D-5C139F9E5308}" dt="2024-06-28T12:56:32.134" v="1324" actId="14100"/>
          <ac:picMkLst>
            <pc:docMk/>
            <pc:sldMk cId="1324911899" sldId="376"/>
            <ac:picMk id="3" creationId="{FB6B4F97-229F-A353-21B7-8D9394BBCBD3}"/>
          </ac:picMkLst>
        </pc:picChg>
      </pc:sldChg>
      <pc:sldChg chg="addSp delSp modSp new mod setBg">
        <pc:chgData name="Schram, R.D. (Raoul)" userId="S::r.d.schram@uu.nl::28e997a1-c42d-447a-b05b-a3a7706603fd" providerId="AD" clId="Web-{27838B24-E450-0E36-038D-5C139F9E5308}" dt="2024-06-28T12:55:45.023" v="1318" actId="14100"/>
        <pc:sldMkLst>
          <pc:docMk/>
          <pc:sldMk cId="422729325" sldId="377"/>
        </pc:sldMkLst>
        <pc:spChg chg="del">
          <ac:chgData name="Schram, R.D. (Raoul)" userId="S::r.d.schram@uu.nl::28e997a1-c42d-447a-b05b-a3a7706603fd" providerId="AD" clId="Web-{27838B24-E450-0E36-038D-5C139F9E5308}" dt="2024-06-28T12:48:05.177" v="1218"/>
          <ac:spMkLst>
            <pc:docMk/>
            <pc:sldMk cId="422729325" sldId="377"/>
            <ac:spMk id="2" creationId="{08F67CC5-EC2D-98B5-4E9E-856EF953374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55:34.851" v="1317" actId="1076"/>
          <ac:spMkLst>
            <pc:docMk/>
            <pc:sldMk cId="422729325" sldId="377"/>
            <ac:spMk id="4" creationId="{2583BB79-9AC6-4A72-C7F9-CDBC5CEA273F}"/>
          </ac:spMkLst>
        </pc:spChg>
        <pc:picChg chg="add mod ord">
          <ac:chgData name="Schram, R.D. (Raoul)" userId="S::r.d.schram@uu.nl::28e997a1-c42d-447a-b05b-a3a7706603fd" providerId="AD" clId="Web-{27838B24-E450-0E36-038D-5C139F9E5308}" dt="2024-06-28T12:55:45.023" v="1318" actId="14100"/>
          <ac:picMkLst>
            <pc:docMk/>
            <pc:sldMk cId="422729325" sldId="377"/>
            <ac:picMk id="3" creationId="{2992CBE8-4E7C-FA57-2021-730DAE8C6259}"/>
          </ac:picMkLst>
        </pc:picChg>
      </pc:sldChg>
      <pc:sldChg chg="modSp add replId">
        <pc:chgData name="Schram, R.D. (Raoul)" userId="S::r.d.schram@uu.nl::28e997a1-c42d-447a-b05b-a3a7706603fd" providerId="AD" clId="Web-{27838B24-E450-0E36-038D-5C139F9E5308}" dt="2024-06-28T14:09:17.707" v="1630" actId="14100"/>
        <pc:sldMkLst>
          <pc:docMk/>
          <pc:sldMk cId="2648811139" sldId="378"/>
        </pc:sldMkLst>
        <pc:spChg chg="mod">
          <ac:chgData name="Schram, R.D. (Raoul)" userId="S::r.d.schram@uu.nl::28e997a1-c42d-447a-b05b-a3a7706603fd" providerId="AD" clId="Web-{27838B24-E450-0E36-038D-5C139F9E5308}" dt="2024-06-28T13:07:03.970" v="1457" actId="20577"/>
          <ac:spMkLst>
            <pc:docMk/>
            <pc:sldMk cId="2648811139" sldId="378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3:29:30.397" v="1613" actId="1076"/>
          <ac:spMkLst>
            <pc:docMk/>
            <pc:sldMk cId="2648811139" sldId="378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27838B24-E450-0E36-038D-5C139F9E5308}" dt="2024-06-28T14:09:17.707" v="1630" actId="14100"/>
          <ac:spMkLst>
            <pc:docMk/>
            <pc:sldMk cId="2648811139" sldId="378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3:02:06.194" v="1326" actId="20577"/>
          <ac:spMkLst>
            <pc:docMk/>
            <pc:sldMk cId="2648811139" sldId="378"/>
            <ac:spMk id="18" creationId="{07584D39-C2A7-735C-477D-59C64636C3C4}"/>
          </ac:spMkLst>
        </pc:spChg>
      </pc:sldChg>
      <pc:sldChg chg="addSp modSp add del ord replId">
        <pc:chgData name="Schram, R.D. (Raoul)" userId="S::r.d.schram@uu.nl::28e997a1-c42d-447a-b05b-a3a7706603fd" providerId="AD" clId="Web-{27838B24-E450-0E36-038D-5C139F9E5308}" dt="2024-06-28T14:19:14.071" v="1775"/>
        <pc:sldMkLst>
          <pc:docMk/>
          <pc:sldMk cId="1632079434" sldId="379"/>
        </pc:sldMkLst>
        <pc:spChg chg="add mod">
          <ac:chgData name="Schram, R.D. (Raoul)" userId="S::r.d.schram@uu.nl::28e997a1-c42d-447a-b05b-a3a7706603fd" providerId="AD" clId="Web-{27838B24-E450-0E36-038D-5C139F9E5308}" dt="2024-06-28T14:11:58.041" v="1669" actId="20577"/>
          <ac:spMkLst>
            <pc:docMk/>
            <pc:sldMk cId="1632079434" sldId="379"/>
            <ac:spMk id="2" creationId="{1C327652-D99F-906D-72B2-5E0EDA127ACD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0:37.163" v="1634" actId="1076"/>
          <ac:spMkLst>
            <pc:docMk/>
            <pc:sldMk cId="1632079434" sldId="379"/>
            <ac:spMk id="14" creationId="{82FC1613-5ABA-99C1-FCEC-2B077274F9A3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0:22.928" v="1632" actId="20577"/>
          <ac:spMkLst>
            <pc:docMk/>
            <pc:sldMk cId="1632079434" sldId="379"/>
            <ac:spMk id="18" creationId="{07584D39-C2A7-735C-477D-59C64636C3C4}"/>
          </ac:spMkLst>
        </pc:spChg>
      </pc:sldChg>
      <pc:sldChg chg="modSp add replId">
        <pc:chgData name="Schram, R.D. (Raoul)" userId="S::r.d.schram@uu.nl::28e997a1-c42d-447a-b05b-a3a7706603fd" providerId="AD" clId="Web-{27838B24-E450-0E36-038D-5C139F9E5308}" dt="2024-06-28T14:19:05.883" v="1774" actId="20577"/>
        <pc:sldMkLst>
          <pc:docMk/>
          <pc:sldMk cId="2376819707" sldId="380"/>
        </pc:sldMkLst>
        <pc:spChg chg="mod">
          <ac:chgData name="Schram, R.D. (Raoul)" userId="S::r.d.schram@uu.nl::28e997a1-c42d-447a-b05b-a3a7706603fd" providerId="AD" clId="Web-{27838B24-E450-0E36-038D-5C139F9E5308}" dt="2024-06-28T14:17:08.192" v="1707" actId="20577"/>
          <ac:spMkLst>
            <pc:docMk/>
            <pc:sldMk cId="2376819707" sldId="380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2:29.620" v="1678" actId="20577"/>
          <ac:spMkLst>
            <pc:docMk/>
            <pc:sldMk cId="2376819707" sldId="380"/>
            <ac:spMk id="3" creationId="{7C066209-7704-0F99-DE9B-B9AC9E33315D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9:05.883" v="1774" actId="20577"/>
          <ac:spMkLst>
            <pc:docMk/>
            <pc:sldMk cId="2376819707" sldId="380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9:00.461" v="1772" actId="20577"/>
          <ac:spMkLst>
            <pc:docMk/>
            <pc:sldMk cId="2376819707" sldId="380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2:21.088" v="1673" actId="20577"/>
          <ac:spMkLst>
            <pc:docMk/>
            <pc:sldMk cId="2376819707" sldId="380"/>
            <ac:spMk id="18" creationId="{07584D39-C2A7-735C-477D-59C64636C3C4}"/>
          </ac:spMkLst>
        </pc:spChg>
      </pc:sldChg>
      <pc:sldChg chg="addSp delSp modSp add replId">
        <pc:chgData name="Schram, R.D. (Raoul)" userId="S::r.d.schram@uu.nl::28e997a1-c42d-447a-b05b-a3a7706603fd" providerId="AD" clId="Web-{27838B24-E450-0E36-038D-5C139F9E5308}" dt="2024-06-28T15:04:40.006" v="2295" actId="1076"/>
        <pc:sldMkLst>
          <pc:docMk/>
          <pc:sldMk cId="210594078" sldId="381"/>
        </pc:sldMkLst>
        <pc:spChg chg="mod">
          <ac:chgData name="Schram, R.D. (Raoul)" userId="S::r.d.schram@uu.nl::28e997a1-c42d-447a-b05b-a3a7706603fd" providerId="AD" clId="Web-{27838B24-E450-0E36-038D-5C139F9E5308}" dt="2024-06-28T14:51:31.777" v="2020" actId="20577"/>
          <ac:spMkLst>
            <pc:docMk/>
            <pc:sldMk cId="210594078" sldId="381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4:55:51.004" v="2185" actId="20577"/>
          <ac:spMkLst>
            <pc:docMk/>
            <pc:sldMk cId="210594078" sldId="381"/>
            <ac:spMk id="64" creationId="{8525296F-4DB7-A4AC-416B-8C4ABEC1CACB}"/>
          </ac:spMkLst>
        </pc:spChg>
        <pc:picChg chg="del">
          <ac:chgData name="Schram, R.D. (Raoul)" userId="S::r.d.schram@uu.nl::28e997a1-c42d-447a-b05b-a3a7706603fd" providerId="AD" clId="Web-{27838B24-E450-0E36-038D-5C139F9E5308}" dt="2024-06-28T14:56:35.333" v="2192"/>
          <ac:picMkLst>
            <pc:docMk/>
            <pc:sldMk cId="210594078" sldId="381"/>
            <ac:picMk id="2" creationId="{2D0FDB76-E326-D830-F0A5-FB42D308A0A5}"/>
          </ac:picMkLst>
        </pc:picChg>
        <pc:picChg chg="add del mod">
          <ac:chgData name="Schram, R.D. (Raoul)" userId="S::r.d.schram@uu.nl::28e997a1-c42d-447a-b05b-a3a7706603fd" providerId="AD" clId="Web-{27838B24-E450-0E36-038D-5C139F9E5308}" dt="2024-06-28T14:56:02.270" v="2188"/>
          <ac:picMkLst>
            <pc:docMk/>
            <pc:sldMk cId="210594078" sldId="381"/>
            <ac:picMk id="4" creationId="{ACCC3F92-D1A5-124B-5951-E489DDCB30EE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5:04:40.006" v="2295" actId="1076"/>
          <ac:picMkLst>
            <pc:docMk/>
            <pc:sldMk cId="210594078" sldId="381"/>
            <ac:picMk id="7" creationId="{6F834BF0-339C-28E9-6405-3C1C6EB19586}"/>
          </ac:picMkLst>
        </pc:picChg>
      </pc:sldChg>
      <pc:sldChg chg="addSp delSp modSp add replId">
        <pc:chgData name="Schram, R.D. (Raoul)" userId="S::r.d.schram@uu.nl::28e997a1-c42d-447a-b05b-a3a7706603fd" providerId="AD" clId="Web-{27838B24-E450-0E36-038D-5C139F9E5308}" dt="2024-06-28T15:04:20.880" v="2294" actId="14100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27838B24-E450-0E36-038D-5C139F9E5308}" dt="2024-06-28T14:59:51.340" v="2219" actId="20577"/>
          <ac:spMkLst>
            <pc:docMk/>
            <pc:sldMk cId="1353714887" sldId="382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5:02:27.267" v="2287" actId="20577"/>
          <ac:spMkLst>
            <pc:docMk/>
            <pc:sldMk cId="1353714887" sldId="382"/>
            <ac:spMk id="64" creationId="{8525296F-4DB7-A4AC-416B-8C4ABEC1CACB}"/>
          </ac:spMkLst>
        </pc:spChg>
        <pc:picChg chg="add mod">
          <ac:chgData name="Schram, R.D. (Raoul)" userId="S::r.d.schram@uu.nl::28e997a1-c42d-447a-b05b-a3a7706603fd" providerId="AD" clId="Web-{27838B24-E450-0E36-038D-5C139F9E5308}" dt="2024-06-28T15:04:20.880" v="2294" actId="14100"/>
          <ac:picMkLst>
            <pc:docMk/>
            <pc:sldMk cId="1353714887" sldId="382"/>
            <ac:picMk id="2" creationId="{42228D17-25EC-46D9-1C9A-00C573BE072B}"/>
          </ac:picMkLst>
        </pc:picChg>
        <pc:picChg chg="del">
          <ac:chgData name="Schram, R.D. (Raoul)" userId="S::r.d.schram@uu.nl::28e997a1-c42d-447a-b05b-a3a7706603fd" providerId="AD" clId="Web-{27838B24-E450-0E36-038D-5C139F9E5308}" dt="2024-06-28T15:04:10.442" v="2290"/>
          <ac:picMkLst>
            <pc:docMk/>
            <pc:sldMk cId="1353714887" sldId="382"/>
            <ac:picMk id="7" creationId="{6F834BF0-339C-28E9-6405-3C1C6EB19586}"/>
          </ac:picMkLst>
        </pc:picChg>
        <pc:picChg chg="mod">
          <ac:chgData name="Schram, R.D. (Raoul)" userId="S::r.d.schram@uu.nl::28e997a1-c42d-447a-b05b-a3a7706603fd" providerId="AD" clId="Web-{27838B24-E450-0E36-038D-5C139F9E5308}" dt="2024-06-28T14:57:58.993" v="2201" actId="1076"/>
          <ac:picMkLst>
            <pc:docMk/>
            <pc:sldMk cId="1353714887" sldId="382"/>
            <ac:picMk id="16" creationId="{935A3085-662A-4FD3-8C24-88AFDF685E5D}"/>
          </ac:picMkLst>
        </pc:picChg>
      </pc:sldChg>
    </pc:docChg>
  </pc:docChgLst>
  <pc:docChgLst>
    <pc:chgData name="Schram, R.D. (Raoul)" userId="S::r.d.schram@uu.nl::28e997a1-c42d-447a-b05b-a3a7706603fd" providerId="AD" clId="Web-{189BF3C4-F0EB-8DD0-E523-0464CEBF5060}"/>
    <pc:docChg chg="modSld">
      <pc:chgData name="Schram, R.D. (Raoul)" userId="S::r.d.schram@uu.nl::28e997a1-c42d-447a-b05b-a3a7706603fd" providerId="AD" clId="Web-{189BF3C4-F0EB-8DD0-E523-0464CEBF5060}" dt="2024-07-08T22:23:37.357" v="36" actId="20577"/>
      <pc:docMkLst>
        <pc:docMk/>
      </pc:docMkLst>
      <pc:sldChg chg="addSp delSp modSp">
        <pc:chgData name="Schram, R.D. (Raoul)" userId="S::r.d.schram@uu.nl::28e997a1-c42d-447a-b05b-a3a7706603fd" providerId="AD" clId="Web-{189BF3C4-F0EB-8DD0-E523-0464CEBF5060}" dt="2024-07-08T22:23:37.357" v="36" actId="20577"/>
        <pc:sldMkLst>
          <pc:docMk/>
          <pc:sldMk cId="3999701024" sldId="383"/>
        </pc:sldMkLst>
        <pc:spChg chg="mod">
          <ac:chgData name="Schram, R.D. (Raoul)" userId="S::r.d.schram@uu.nl::28e997a1-c42d-447a-b05b-a3a7706603fd" providerId="AD" clId="Web-{189BF3C4-F0EB-8DD0-E523-0464CEBF5060}" dt="2024-07-08T22:23:37.357" v="36" actId="20577"/>
          <ac:spMkLst>
            <pc:docMk/>
            <pc:sldMk cId="3999701024" sldId="383"/>
            <ac:spMk id="64" creationId="{8525296F-4DB7-A4AC-416B-8C4ABEC1CACB}"/>
          </ac:spMkLst>
        </pc:spChg>
        <pc:picChg chg="del">
          <ac:chgData name="Schram, R.D. (Raoul)" userId="S::r.d.schram@uu.nl::28e997a1-c42d-447a-b05b-a3a7706603fd" providerId="AD" clId="Web-{189BF3C4-F0EB-8DD0-E523-0464CEBF5060}" dt="2024-07-08T22:21:13.138" v="0"/>
          <ac:picMkLst>
            <pc:docMk/>
            <pc:sldMk cId="3999701024" sldId="383"/>
            <ac:picMk id="2" creationId="{42228D17-25EC-46D9-1C9A-00C573BE072B}"/>
          </ac:picMkLst>
        </pc:picChg>
        <pc:picChg chg="add mod">
          <ac:chgData name="Schram, R.D. (Raoul)" userId="S::r.d.schram@uu.nl::28e997a1-c42d-447a-b05b-a3a7706603fd" providerId="AD" clId="Web-{189BF3C4-F0EB-8DD0-E523-0464CEBF5060}" dt="2024-07-08T22:22:43.816" v="11" actId="1076"/>
          <ac:picMkLst>
            <pc:docMk/>
            <pc:sldMk cId="3999701024" sldId="383"/>
            <ac:picMk id="4" creationId="{2078798B-D526-7A36-0F01-EF3488E1E397}"/>
          </ac:picMkLst>
        </pc:picChg>
      </pc:sldChg>
    </pc:docChg>
  </pc:docChgLst>
  <pc:docChgLst>
    <pc:chgData name="Schram, R.D. (Raoul)" userId="S::r.d.schram@uu.nl::28e997a1-c42d-447a-b05b-a3a7706603fd" providerId="AD" clId="Web-{7F166BB4-924F-C873-AEC5-497ED96B67A8}"/>
    <pc:docChg chg="modSld">
      <pc:chgData name="Schram, R.D. (Raoul)" userId="S::r.d.schram@uu.nl::28e997a1-c42d-447a-b05b-a3a7706603fd" providerId="AD" clId="Web-{7F166BB4-924F-C873-AEC5-497ED96B67A8}" dt="2024-07-02T14:42:02.229" v="180" actId="20577"/>
      <pc:docMkLst>
        <pc:docMk/>
      </pc:docMkLst>
      <pc:sldChg chg="addSp delSp modSp">
        <pc:chgData name="Schram, R.D. (Raoul)" userId="S::r.d.schram@uu.nl::28e997a1-c42d-447a-b05b-a3a7706603fd" providerId="AD" clId="Web-{7F166BB4-924F-C873-AEC5-497ED96B67A8}" dt="2024-07-02T14:38:06.543" v="157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7F166BB4-924F-C873-AEC5-497ED96B67A8}" dt="2024-07-02T14:38:02.449" v="156" actId="20577"/>
          <ac:spMkLst>
            <pc:docMk/>
            <pc:sldMk cId="31685811" sldId="354"/>
            <ac:spMk id="5" creationId="{18853A21-DC8D-468B-BEF6-8297D107C2FC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8:06.543" v="157"/>
          <ac:grpSpMkLst>
            <pc:docMk/>
            <pc:sldMk cId="31685811" sldId="354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7:55.402" v="153"/>
          <ac:grpSpMkLst>
            <pc:docMk/>
            <pc:sldMk cId="31685811" sldId="354"/>
            <ac:grpSpMk id="10" creationId="{40E816A3-4C75-8AFA-2B5C-C6F6D406834C}"/>
          </ac:grpSpMkLst>
        </pc:grpChg>
      </pc:sldChg>
      <pc:sldChg chg="addSp delSp modSp">
        <pc:chgData name="Schram, R.D. (Raoul)" userId="S::r.d.schram@uu.nl::28e997a1-c42d-447a-b05b-a3a7706603fd" providerId="AD" clId="Web-{7F166BB4-924F-C873-AEC5-497ED96B67A8}" dt="2024-07-02T14:38:49.015" v="165"/>
        <pc:sldMkLst>
          <pc:docMk/>
          <pc:sldMk cId="3571736071" sldId="358"/>
        </pc:sldMkLst>
        <pc:spChg chg="mod">
          <ac:chgData name="Schram, R.D. (Raoul)" userId="S::r.d.schram@uu.nl::28e997a1-c42d-447a-b05b-a3a7706603fd" providerId="AD" clId="Web-{7F166BB4-924F-C873-AEC5-497ED96B67A8}" dt="2024-07-02T14:38:45.733" v="163" actId="20577"/>
          <ac:spMkLst>
            <pc:docMk/>
            <pc:sldMk cId="3571736071" sldId="358"/>
            <ac:spMk id="5" creationId="{18853A21-DC8D-468B-BEF6-8297D107C2FC}"/>
          </ac:spMkLst>
        </pc:spChg>
        <pc:grpChg chg="del mod">
          <ac:chgData name="Schram, R.D. (Raoul)" userId="S::r.d.schram@uu.nl::28e997a1-c42d-447a-b05b-a3a7706603fd" providerId="AD" clId="Web-{7F166BB4-924F-C873-AEC5-497ED96B67A8}" dt="2024-07-02T14:38:48.124" v="164"/>
          <ac:grpSpMkLst>
            <pc:docMk/>
            <pc:sldMk cId="3571736071" sldId="358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49.015" v="165"/>
          <ac:grpSpMkLst>
            <pc:docMk/>
            <pc:sldMk cId="3571736071" sldId="358"/>
            <ac:grpSpMk id="12" creationId="{3B3C1604-CC2C-03AA-74F2-1BC93AA250E8}"/>
          </ac:grpSpMkLst>
        </pc:grpChg>
        <pc:picChg chg="mod">
          <ac:chgData name="Schram, R.D. (Raoul)" userId="S::r.d.schram@uu.nl::28e997a1-c42d-447a-b05b-a3a7706603fd" providerId="AD" clId="Web-{7F166BB4-924F-C873-AEC5-497ED96B67A8}" dt="2024-07-02T14:36:28.959" v="144" actId="1076"/>
          <ac:picMkLst>
            <pc:docMk/>
            <pc:sldMk cId="3571736071" sldId="358"/>
            <ac:picMk id="9" creationId="{3EB03CA7-9B6C-034F-73DA-8A96D5788EE7}"/>
          </ac:picMkLst>
        </pc:picChg>
      </pc:sldChg>
      <pc:sldChg chg="addSp delSp modSp">
        <pc:chgData name="Schram, R.D. (Raoul)" userId="S::r.d.schram@uu.nl::28e997a1-c42d-447a-b05b-a3a7706603fd" providerId="AD" clId="Web-{7F166BB4-924F-C873-AEC5-497ED96B67A8}" dt="2024-07-02T14:38:30.138" v="161"/>
        <pc:sldMkLst>
          <pc:docMk/>
          <pc:sldMk cId="1412463635" sldId="371"/>
        </pc:sldMkLst>
        <pc:spChg chg="mod">
          <ac:chgData name="Schram, R.D. (Raoul)" userId="S::r.d.schram@uu.nl::28e997a1-c42d-447a-b05b-a3a7706603fd" providerId="AD" clId="Web-{7F166BB4-924F-C873-AEC5-497ED96B67A8}" dt="2024-07-02T14:36:46.335" v="147" actId="20577"/>
          <ac:spMkLst>
            <pc:docMk/>
            <pc:sldMk cId="1412463635" sldId="371"/>
            <ac:spMk id="5" creationId="{18853A21-DC8D-468B-BEF6-8297D107C2F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5:56.890" v="18" actId="20577"/>
          <ac:spMkLst>
            <pc:docMk/>
            <pc:sldMk cId="1412463635" sldId="371"/>
            <ac:spMk id="10" creationId="{B2B96061-0282-19DC-7BE9-C29BEC753A78}"/>
          </ac:spMkLst>
        </pc:spChg>
        <pc:grpChg chg="del mod">
          <ac:chgData name="Schram, R.D. (Raoul)" userId="S::r.d.schram@uu.nl::28e997a1-c42d-447a-b05b-a3a7706603fd" providerId="AD" clId="Web-{7F166BB4-924F-C873-AEC5-497ED96B67A8}" dt="2024-07-02T14:38:29.263" v="160"/>
          <ac:grpSpMkLst>
            <pc:docMk/>
            <pc:sldMk cId="1412463635" sldId="371"/>
            <ac:grpSpMk id="6" creationId="{66B7FCDE-013E-A56F-F704-93A7DCECE102}"/>
          </ac:grpSpMkLst>
        </pc:grpChg>
        <pc:grpChg chg="add del">
          <ac:chgData name="Schram, R.D. (Raoul)" userId="S::r.d.schram@uu.nl::28e997a1-c42d-447a-b05b-a3a7706603fd" providerId="AD" clId="Web-{7F166BB4-924F-C873-AEC5-497ED96B67A8}" dt="2024-07-02T14:38:21.966" v="159"/>
          <ac:grpSpMkLst>
            <pc:docMk/>
            <pc:sldMk cId="1412463635" sldId="371"/>
            <ac:grpSpMk id="7" creationId="{8993B4CE-B6CB-2DE3-9D8C-C73D770F2205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30.138" v="161"/>
          <ac:grpSpMkLst>
            <pc:docMk/>
            <pc:sldMk cId="1412463635" sldId="371"/>
            <ac:grpSpMk id="14" creationId="{D973E5F7-91B9-CDF0-A289-8DCCB4C4E018}"/>
          </ac:grpSpMkLst>
        </pc:grpChg>
        <pc:picChg chg="mod">
          <ac:chgData name="Schram, R.D. (Raoul)" userId="S::r.d.schram@uu.nl::28e997a1-c42d-447a-b05b-a3a7706603fd" providerId="AD" clId="Web-{7F166BB4-924F-C873-AEC5-497ED96B67A8}" dt="2024-07-02T14:36:53.258" v="149" actId="1076"/>
          <ac:picMkLst>
            <pc:docMk/>
            <pc:sldMk cId="1412463635" sldId="371"/>
            <ac:picMk id="9" creationId="{3EB03CA7-9B6C-034F-73DA-8A96D5788EE7}"/>
          </ac:picMkLst>
        </pc:picChg>
      </pc:sldChg>
      <pc:sldChg chg="addSp delSp modSp">
        <pc:chgData name="Schram, R.D. (Raoul)" userId="S::r.d.schram@uu.nl::28e997a1-c42d-447a-b05b-a3a7706603fd" providerId="AD" clId="Web-{7F166BB4-924F-C873-AEC5-497ED96B67A8}" dt="2024-07-02T14:40:29.114" v="177" actId="20577"/>
        <pc:sldMkLst>
          <pc:docMk/>
          <pc:sldMk cId="2148783231" sldId="372"/>
        </pc:sldMkLst>
        <pc:spChg chg="mod">
          <ac:chgData name="Schram, R.D. (Raoul)" userId="S::r.d.schram@uu.nl::28e997a1-c42d-447a-b05b-a3a7706603fd" providerId="AD" clId="Web-{7F166BB4-924F-C873-AEC5-497ED96B67A8}" dt="2024-07-02T14:40:29.114" v="177" actId="20577"/>
          <ac:spMkLst>
            <pc:docMk/>
            <pc:sldMk cId="2148783231" sldId="372"/>
            <ac:spMk id="19" creationId="{AA506EFC-E1C0-1E1E-FA58-DBECD4346CF8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9:35.595" v="172"/>
          <ac:grpSpMkLst>
            <pc:docMk/>
            <pc:sldMk cId="2148783231" sldId="372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36.361" v="173"/>
          <ac:grpSpMkLst>
            <pc:docMk/>
            <pc:sldMk cId="2148783231" sldId="372"/>
            <ac:grpSpMk id="7" creationId="{266AE411-35EC-0157-973B-56184EB286DE}"/>
          </ac:grpSpMkLst>
        </pc:grpChg>
      </pc:sldChg>
      <pc:sldChg chg="modSp">
        <pc:chgData name="Schram, R.D. (Raoul)" userId="S::r.d.schram@uu.nl::28e997a1-c42d-447a-b05b-a3a7706603fd" providerId="AD" clId="Web-{7F166BB4-924F-C873-AEC5-497ED96B67A8}" dt="2024-07-02T14:25:28.889" v="17" actId="20577"/>
        <pc:sldMkLst>
          <pc:docMk/>
          <pc:sldMk cId="1873254101" sldId="373"/>
        </pc:sldMkLst>
        <pc:spChg chg="mod">
          <ac:chgData name="Schram, R.D. (Raoul)" userId="S::r.d.schram@uu.nl::28e997a1-c42d-447a-b05b-a3a7706603fd" providerId="AD" clId="Web-{7F166BB4-924F-C873-AEC5-497ED96B67A8}" dt="2024-07-02T14:25:28.889" v="17" actId="20577"/>
          <ac:spMkLst>
            <pc:docMk/>
            <pc:sldMk cId="1873254101" sldId="373"/>
            <ac:spMk id="2" creationId="{5335A01B-6ECA-9C79-C804-40CB2A8C4622}"/>
          </ac:spMkLst>
        </pc:spChg>
      </pc:sldChg>
      <pc:sldChg chg="modSp">
        <pc:chgData name="Schram, R.D. (Raoul)" userId="S::r.d.schram@uu.nl::28e997a1-c42d-447a-b05b-a3a7706603fd" providerId="AD" clId="Web-{7F166BB4-924F-C873-AEC5-497ED96B67A8}" dt="2024-07-02T14:28:15.352" v="65" actId="1076"/>
        <pc:sldMkLst>
          <pc:docMk/>
          <pc:sldMk cId="359302066" sldId="374"/>
        </pc:sldMkLst>
        <pc:spChg chg="mod">
          <ac:chgData name="Schram, R.D. (Raoul)" userId="S::r.d.schram@uu.nl::28e997a1-c42d-447a-b05b-a3a7706603fd" providerId="AD" clId="Web-{7F166BB4-924F-C873-AEC5-497ED96B67A8}" dt="2024-07-02T14:27:40.037" v="61" actId="1076"/>
          <ac:spMkLst>
            <pc:docMk/>
            <pc:sldMk cId="359302066" sldId="374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8:15.352" v="65" actId="1076"/>
          <ac:spMkLst>
            <pc:docMk/>
            <pc:sldMk cId="359302066" sldId="374"/>
            <ac:spMk id="7" creationId="{0B6F4E35-7A87-0500-24D9-A425DF9BDEB4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8:00.492" v="64" actId="1076"/>
          <ac:spMkLst>
            <pc:docMk/>
            <pc:sldMk cId="359302066" sldId="374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7:57.179" v="63" actId="1076"/>
          <ac:spMkLst>
            <pc:docMk/>
            <pc:sldMk cId="359302066" sldId="374"/>
            <ac:spMk id="11" creationId="{39427D3A-6625-FECD-EA77-ABFC8D4F2B5F}"/>
          </ac:spMkLst>
        </pc:spChg>
      </pc:sldChg>
      <pc:sldChg chg="addSp delSp modSp">
        <pc:chgData name="Schram, R.D. (Raoul)" userId="S::r.d.schram@uu.nl::28e997a1-c42d-447a-b05b-a3a7706603fd" providerId="AD" clId="Web-{7F166BB4-924F-C873-AEC5-497ED96B67A8}" dt="2024-07-02T14:38:56.062" v="167"/>
        <pc:sldMkLst>
          <pc:docMk/>
          <pc:sldMk cId="4116583066" sldId="375"/>
        </pc:sldMkLst>
        <pc:spChg chg="mod">
          <ac:chgData name="Schram, R.D. (Raoul)" userId="S::r.d.schram@uu.nl::28e997a1-c42d-447a-b05b-a3a7706603fd" providerId="AD" clId="Web-{7F166BB4-924F-C873-AEC5-497ED96B67A8}" dt="2024-07-02T14:23:58.196" v="5" actId="20577"/>
          <ac:spMkLst>
            <pc:docMk/>
            <pc:sldMk cId="4116583066" sldId="375"/>
            <ac:spMk id="3" creationId="{7C066209-7704-0F99-DE9B-B9AC9E33315D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6:40.304" v="145" actId="1076"/>
          <ac:spMkLst>
            <pc:docMk/>
            <pc:sldMk cId="4116583066" sldId="375"/>
            <ac:spMk id="5" creationId="{18853A21-DC8D-468B-BEF6-8297D107C2FC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8:55.609" v="166"/>
          <ac:grpSpMkLst>
            <pc:docMk/>
            <pc:sldMk cId="4116583066" sldId="375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56.062" v="167"/>
          <ac:grpSpMkLst>
            <pc:docMk/>
            <pc:sldMk cId="4116583066" sldId="375"/>
            <ac:grpSpMk id="10" creationId="{30F49AD2-6783-C48B-8AE6-670CA21A301B}"/>
          </ac:grpSpMkLst>
        </pc:grpChg>
      </pc:sldChg>
      <pc:sldChg chg="modSp">
        <pc:chgData name="Schram, R.D. (Raoul)" userId="S::r.d.schram@uu.nl::28e997a1-c42d-447a-b05b-a3a7706603fd" providerId="AD" clId="Web-{7F166BB4-924F-C873-AEC5-497ED96B67A8}" dt="2024-07-02T14:35:14.221" v="136" actId="1076"/>
        <pc:sldMkLst>
          <pc:docMk/>
          <pc:sldMk cId="2648811139" sldId="378"/>
        </pc:sldMkLst>
        <pc:spChg chg="mod">
          <ac:chgData name="Schram, R.D. (Raoul)" userId="S::r.d.schram@uu.nl::28e997a1-c42d-447a-b05b-a3a7706603fd" providerId="AD" clId="Web-{7F166BB4-924F-C873-AEC5-497ED96B67A8}" dt="2024-07-02T14:35:02.126" v="134" actId="20577"/>
          <ac:spMkLst>
            <pc:docMk/>
            <pc:sldMk cId="2648811139" sldId="378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5:14.221" v="136" actId="1076"/>
          <ac:spMkLst>
            <pc:docMk/>
            <pc:sldMk cId="2648811139" sldId="378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5:10.627" v="135" actId="1076"/>
          <ac:spMkLst>
            <pc:docMk/>
            <pc:sldMk cId="2648811139" sldId="378"/>
            <ac:spMk id="11" creationId="{39427D3A-6625-FECD-EA77-ABFC8D4F2B5F}"/>
          </ac:spMkLst>
        </pc:spChg>
      </pc:sldChg>
      <pc:sldChg chg="addSp delSp">
        <pc:chgData name="Schram, R.D. (Raoul)" userId="S::r.d.schram@uu.nl::28e997a1-c42d-447a-b05b-a3a7706603fd" providerId="AD" clId="Web-{7F166BB4-924F-C873-AEC5-497ED96B67A8}" dt="2024-07-02T14:39:15.329" v="169"/>
        <pc:sldMkLst>
          <pc:docMk/>
          <pc:sldMk cId="210594078" sldId="381"/>
        </pc:sldMkLst>
        <pc:grpChg chg="del">
          <ac:chgData name="Schram, R.D. (Raoul)" userId="S::r.d.schram@uu.nl::28e997a1-c42d-447a-b05b-a3a7706603fd" providerId="AD" clId="Web-{7F166BB4-924F-C873-AEC5-497ED96B67A8}" dt="2024-07-02T14:39:13.485" v="168"/>
          <ac:grpSpMkLst>
            <pc:docMk/>
            <pc:sldMk cId="210594078" sldId="381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15.329" v="169"/>
          <ac:grpSpMkLst>
            <pc:docMk/>
            <pc:sldMk cId="210594078" sldId="381"/>
            <ac:grpSpMk id="10" creationId="{59D05DC7-7ACD-B817-EA5F-CB4E0F12FC80}"/>
          </ac:grpSpMkLst>
        </pc:grpChg>
      </pc:sldChg>
      <pc:sldChg chg="addSp delSp modSp">
        <pc:chgData name="Schram, R.D. (Raoul)" userId="S::r.d.schram@uu.nl::28e997a1-c42d-447a-b05b-a3a7706603fd" providerId="AD" clId="Web-{7F166BB4-924F-C873-AEC5-497ED96B67A8}" dt="2024-07-02T14:42:02.229" v="180" actId="20577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7F166BB4-924F-C873-AEC5-497ED96B67A8}" dt="2024-07-02T14:42:02.229" v="180" actId="20577"/>
          <ac:spMkLst>
            <pc:docMk/>
            <pc:sldMk cId="1353714887" sldId="382"/>
            <ac:spMk id="64" creationId="{8525296F-4DB7-A4AC-416B-8C4ABEC1CACB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9:23.954" v="170"/>
          <ac:grpSpMkLst>
            <pc:docMk/>
            <pc:sldMk cId="1353714887" sldId="382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24.407" v="171"/>
          <ac:grpSpMkLst>
            <pc:docMk/>
            <pc:sldMk cId="1353714887" sldId="382"/>
            <ac:grpSpMk id="10" creationId="{FED73C17-DDEA-C1B1-7D87-EBBAFFC0D944}"/>
          </ac:grpSpMkLst>
        </pc:grpChg>
      </pc:sldChg>
    </pc:docChg>
  </pc:docChgLst>
  <pc:docChgLst>
    <pc:chgData name="Schram, R.D. (Raoul)" userId="S::r.d.schram@uu.nl::28e997a1-c42d-447a-b05b-a3a7706603fd" providerId="AD" clId="Web-{0A6897A7-C22D-38F8-8907-78352A79B573}"/>
    <pc:docChg chg="addSld modSld modSection">
      <pc:chgData name="Schram, R.D. (Raoul)" userId="S::r.d.schram@uu.nl::28e997a1-c42d-447a-b05b-a3a7706603fd" providerId="AD" clId="Web-{0A6897A7-C22D-38F8-8907-78352A79B573}" dt="2024-07-06T08:54:29.899" v="64" actId="20577"/>
      <pc:docMkLst>
        <pc:docMk/>
      </pc:docMkLst>
      <pc:sldChg chg="modSp">
        <pc:chgData name="Schram, R.D. (Raoul)" userId="S::r.d.schram@uu.nl::28e997a1-c42d-447a-b05b-a3a7706603fd" providerId="AD" clId="Web-{0A6897A7-C22D-38F8-8907-78352A79B573}" dt="2024-07-06T08:53:39.475" v="51" actId="20577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0A6897A7-C22D-38F8-8907-78352A79B573}" dt="2024-07-06T08:53:39.475" v="51" actId="20577"/>
          <ac:spMkLst>
            <pc:docMk/>
            <pc:sldMk cId="31685811" sldId="354"/>
            <ac:spMk id="3" creationId="{45BF78FB-3C86-47B1-8CF3-CF6368EC4C20}"/>
          </ac:spMkLst>
        </pc:spChg>
      </pc:sldChg>
      <pc:sldChg chg="modSp">
        <pc:chgData name="Schram, R.D. (Raoul)" userId="S::r.d.schram@uu.nl::28e997a1-c42d-447a-b05b-a3a7706603fd" providerId="AD" clId="Web-{0A6897A7-C22D-38F8-8907-78352A79B573}" dt="2024-07-06T08:54:29.899" v="64" actId="20577"/>
        <pc:sldMkLst>
          <pc:docMk/>
          <pc:sldMk cId="210594078" sldId="381"/>
        </pc:sldMkLst>
        <pc:spChg chg="mod">
          <ac:chgData name="Schram, R.D. (Raoul)" userId="S::r.d.schram@uu.nl::28e997a1-c42d-447a-b05b-a3a7706603fd" providerId="AD" clId="Web-{0A6897A7-C22D-38F8-8907-78352A79B573}" dt="2024-07-06T08:54:29.899" v="64" actId="20577"/>
          <ac:spMkLst>
            <pc:docMk/>
            <pc:sldMk cId="210594078" sldId="381"/>
            <ac:spMk id="3" creationId="{45BF78FB-3C86-47B1-8CF3-CF6368EC4C20}"/>
          </ac:spMkLst>
        </pc:spChg>
      </pc:sldChg>
      <pc:sldChg chg="modSp">
        <pc:chgData name="Schram, R.D. (Raoul)" userId="S::r.d.schram@uu.nl::28e997a1-c42d-447a-b05b-a3a7706603fd" providerId="AD" clId="Web-{0A6897A7-C22D-38F8-8907-78352A79B573}" dt="2024-07-06T08:53:49.257" v="56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0A6897A7-C22D-38F8-8907-78352A79B573}" dt="2024-07-06T08:53:49.257" v="56"/>
          <ac:spMkLst>
            <pc:docMk/>
            <pc:sldMk cId="1353714887" sldId="382"/>
            <ac:spMk id="3" creationId="{45BF78FB-3C86-47B1-8CF3-CF6368EC4C20}"/>
          </ac:spMkLst>
        </pc:spChg>
      </pc:sldChg>
      <pc:sldChg chg="modSp add replId">
        <pc:chgData name="Schram, R.D. (Raoul)" userId="S::r.d.schram@uu.nl::28e997a1-c42d-447a-b05b-a3a7706603fd" providerId="AD" clId="Web-{0A6897A7-C22D-38F8-8907-78352A79B573}" dt="2024-07-06T08:54:17.258" v="62" actId="20577"/>
        <pc:sldMkLst>
          <pc:docMk/>
          <pc:sldMk cId="3999701024" sldId="383"/>
        </pc:sldMkLst>
        <pc:spChg chg="mod">
          <ac:chgData name="Schram, R.D. (Raoul)" userId="S::r.d.schram@uu.nl::28e997a1-c42d-447a-b05b-a3a7706603fd" providerId="AD" clId="Web-{0A6897A7-C22D-38F8-8907-78352A79B573}" dt="2024-07-06T08:54:17.258" v="62" actId="20577"/>
          <ac:spMkLst>
            <pc:docMk/>
            <pc:sldMk cId="3999701024" sldId="383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0A6897A7-C22D-38F8-8907-78352A79B573}" dt="2024-07-06T08:52:28.629" v="48" actId="20577"/>
          <ac:spMkLst>
            <pc:docMk/>
            <pc:sldMk cId="3999701024" sldId="383"/>
            <ac:spMk id="64" creationId="{8525296F-4DB7-A4AC-416B-8C4ABEC1CA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i="1" smtClean="0">
                <a:latin typeface="Merriweather Light" panose="02060503050406030704" pitchFamily="18" charset="77"/>
              </a:rPr>
              <a:t>31/03/2025</a:t>
            </a:fld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i="1" smtClean="0">
                <a:latin typeface="Merriweather Light" panose="02060503050406030704" pitchFamily="18" charset="77"/>
              </a:rPr>
              <a:t>‹#›</a:t>
            </a:fld>
            <a:endParaRPr lang="en-GB" i="1">
              <a:latin typeface="Merriweather Light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1">
                <a:latin typeface="Merriweather Light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1">
                <a:latin typeface="Merriweather Light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31/03/2025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1">
                <a:latin typeface="Merriweather Light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1">
                <a:latin typeface="Merriweather Light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</a:t>
            </a:r>
            <a:br>
              <a:rPr lang="en-GB"/>
            </a:br>
            <a:r>
              <a:rPr lang="en-GB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Itasita</a:t>
            </a:r>
            <a:r>
              <a:rPr lang="nl-NL"/>
              <a:t> </a:t>
            </a:r>
            <a:r>
              <a:rPr lang="nl-NL" err="1"/>
              <a:t>sima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min </a:t>
            </a:r>
            <a:r>
              <a:rPr lang="nl-NL" err="1"/>
              <a:t>evellor</a:t>
            </a:r>
            <a:r>
              <a:rPr lang="nl-NL"/>
              <a:t> </a:t>
            </a:r>
            <a:r>
              <a:rPr lang="nl-NL" err="1"/>
              <a:t>ratum</a:t>
            </a:r>
            <a:r>
              <a:rPr lang="nl-NL"/>
              <a:t> </a:t>
            </a:r>
            <a:r>
              <a:rPr lang="nl-NL" err="1"/>
              <a:t>laciis</a:t>
            </a:r>
            <a:r>
              <a:rPr lang="nl-NL"/>
              <a:t> et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voluptat</a:t>
            </a:r>
            <a:r>
              <a:rPr lang="nl-NL"/>
              <a:t> ut </a:t>
            </a:r>
            <a:r>
              <a:rPr lang="nl-NL" err="1"/>
              <a:t>lanis</a:t>
            </a:r>
            <a:r>
              <a:rPr lang="nl-NL"/>
              <a:t> </a:t>
            </a:r>
            <a:r>
              <a:rPr lang="nl-NL" err="1"/>
              <a:t>nit</a:t>
            </a:r>
            <a:r>
              <a:rPr lang="nl-NL"/>
              <a:t>, </a:t>
            </a:r>
            <a:r>
              <a:rPr lang="nl-NL" err="1"/>
              <a:t>eium</a:t>
            </a:r>
            <a:r>
              <a:rPr lang="nl-NL"/>
              <a:t> </a:t>
            </a:r>
            <a:r>
              <a:rPr lang="nl-NL" err="1"/>
              <a:t>quidus</a:t>
            </a:r>
            <a:r>
              <a:rPr lang="nl-NL"/>
              <a:t>, </a:t>
            </a:r>
            <a:r>
              <a:rPr lang="nl-NL" err="1"/>
              <a:t>quas</a:t>
            </a:r>
            <a:r>
              <a:rPr lang="nl-NL"/>
              <a:t> </a:t>
            </a:r>
            <a:r>
              <a:rPr lang="nl-NL" err="1"/>
              <a:t>nobis</a:t>
            </a:r>
            <a:r>
              <a:rPr lang="nl-NL"/>
              <a:t> </a:t>
            </a:r>
            <a:r>
              <a:rPr lang="nl-NL" err="1"/>
              <a:t>inusam</a:t>
            </a:r>
            <a:r>
              <a:rPr lang="nl-NL"/>
              <a:t> </a:t>
            </a:r>
            <a:r>
              <a:rPr lang="nl-NL" err="1"/>
              <a:t>cuptate</a:t>
            </a:r>
            <a:r>
              <a:rPr lang="nl-NL"/>
              <a:t> </a:t>
            </a:r>
            <a:r>
              <a:rPr lang="nl-NL" err="1"/>
              <a:t>mper</a:t>
            </a:r>
            <a:r>
              <a:rPr lang="nl-NL"/>
              <a:t> </a:t>
            </a:r>
            <a:r>
              <a:rPr lang="nl-NL" err="1"/>
              <a:t>nobit</a:t>
            </a:r>
            <a:r>
              <a:rPr lang="nl-NL"/>
              <a:t> hit </a:t>
            </a:r>
            <a:r>
              <a:rPr lang="nl-NL" err="1"/>
              <a:t>eliquam</a:t>
            </a:r>
            <a:r>
              <a:rPr lang="nl-NL"/>
              <a:t> </a:t>
            </a:r>
            <a:r>
              <a:rPr lang="nl-NL" err="1"/>
              <a:t>cori</a:t>
            </a:r>
            <a:r>
              <a:rPr lang="nl-NL"/>
              <a:t> </a:t>
            </a:r>
            <a:r>
              <a:rPr lang="nl-NL" err="1"/>
              <a:t>voloreicid</a:t>
            </a:r>
            <a:r>
              <a:rPr lang="nl-NL"/>
              <a:t> </a:t>
            </a:r>
            <a:r>
              <a:rPr lang="nl-NL" err="1"/>
              <a:t>mil</a:t>
            </a:r>
            <a:r>
              <a:rPr lang="nl-NL"/>
              <a:t> </a:t>
            </a:r>
            <a:r>
              <a:rPr lang="nl-NL" err="1"/>
              <a:t>minihilis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milit</a:t>
            </a:r>
            <a:r>
              <a:rPr lang="nl-NL"/>
              <a:t> es </a:t>
            </a:r>
            <a:r>
              <a:rPr lang="nl-NL" err="1"/>
              <a:t>sum</a:t>
            </a:r>
            <a:r>
              <a:rPr lang="nl-NL"/>
              <a:t> </a:t>
            </a:r>
            <a:r>
              <a:rPr lang="nl-NL" err="1"/>
              <a:t>eicatet</a:t>
            </a:r>
            <a:r>
              <a:rPr lang="nl-NL"/>
              <a:t> ad mi, </a:t>
            </a:r>
            <a:r>
              <a:rPr lang="nl-NL" err="1"/>
              <a:t>unt</a:t>
            </a:r>
            <a:r>
              <a:rPr lang="nl-NL"/>
              <a:t> </a:t>
            </a:r>
            <a:r>
              <a:rPr lang="nl-NL" err="1"/>
              <a:t>qui</a:t>
            </a:r>
            <a:r>
              <a:rPr lang="nl-NL"/>
              <a:t> </a:t>
            </a:r>
            <a:r>
              <a:rPr lang="nl-NL" err="1"/>
              <a:t>dionseq</a:t>
            </a:r>
            <a:r>
              <a:rPr lang="nl-NL"/>
              <a:t> </a:t>
            </a:r>
            <a:r>
              <a:rPr lang="nl-NL" err="1"/>
              <a:t>uatusae</a:t>
            </a:r>
            <a:r>
              <a:rPr lang="nl-NL"/>
              <a:t> </a:t>
            </a:r>
            <a:r>
              <a:rPr lang="nl-NL" err="1"/>
              <a:t>verferf</a:t>
            </a:r>
            <a:r>
              <a:rPr lang="nl-NL"/>
              <a:t> </a:t>
            </a:r>
            <a:r>
              <a:rPr lang="nl-NL" err="1"/>
              <a:t>erumquunt</a:t>
            </a:r>
            <a:r>
              <a:rPr lang="nl-NL"/>
              <a:t>. &lt; 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Chapter title or Quote slide.</a:t>
            </a:r>
            <a:br>
              <a:rPr lang="en-GB"/>
            </a:br>
            <a:r>
              <a:rPr lang="en-GB"/>
              <a:t>(Leave Name </a:t>
            </a:r>
            <a:r>
              <a:rPr lang="en-GB" err="1"/>
              <a:t>Lastname</a:t>
            </a:r>
            <a:r>
              <a:rPr lang="en-GB"/>
              <a:t> and Job title</a:t>
            </a:r>
            <a:br>
              <a:rPr lang="en-GB"/>
            </a:br>
            <a:r>
              <a:rPr lang="en-GB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A50DC4E-39FD-2C44-8DAE-2641A1C511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Chapter title or Quote slide. (Leave Name </a:t>
            </a:r>
            <a:r>
              <a:rPr lang="en-GB" err="1"/>
              <a:t>Lastname</a:t>
            </a:r>
            <a:r>
              <a:rPr lang="en-GB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B0D0569-E55A-D047-A1AB-A2492807E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7E8D211-6E90-204B-950B-E915A871758A}"/>
              </a:ext>
            </a:extLst>
          </p:cNvPr>
          <p:cNvSpPr txBox="1"/>
          <p:nvPr userDrawn="1"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C7B9BD2-976D-E04A-9A75-DBA8D8F0D8AC}"/>
              </a:ext>
            </a:extLst>
          </p:cNvPr>
          <p:cNvSpPr/>
          <p:nvPr userDrawn="1"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4A2E9C7-F151-1949-9BE7-F58EEB1BFCBA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brightminds.png">
            <a:extLst>
              <a:ext uri="{FF2B5EF4-FFF2-40B4-BE49-F238E27FC236}">
                <a16:creationId xmlns:a16="http://schemas.microsoft.com/office/drawing/2014/main" id="{A78ECA89-BD1D-3848-9CF3-9F18A6021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945" y="2992963"/>
            <a:ext cx="8862359" cy="87207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44DFDA4-C312-B945-BAD2-B445D3FBD756}"/>
              </a:ext>
            </a:extLst>
          </p:cNvPr>
          <p:cNvSpPr txBox="1"/>
          <p:nvPr userDrawn="1"/>
        </p:nvSpPr>
        <p:spPr>
          <a:xfrm>
            <a:off x="4315333" y="6335137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ABDAF8-1DAB-D74B-84EB-368B1D819A7D}"/>
              </a:ext>
            </a:extLst>
          </p:cNvPr>
          <p:cNvSpPr/>
          <p:nvPr userDrawn="1"/>
        </p:nvSpPr>
        <p:spPr>
          <a:xfrm>
            <a:off x="2317751" y="5786664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Afbeelding 10">
            <a:extLst>
              <a:ext uri="{FF2B5EF4-FFF2-40B4-BE49-F238E27FC236}">
                <a16:creationId xmlns:a16="http://schemas.microsoft.com/office/drawing/2014/main" id="{2F9A5D28-81A6-7746-8F3A-35891EC214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3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4F55DC2-A30F-0547-9E41-E84D73F960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9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97C5-6EE9-42AD-95E0-5F8AAE44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E6FF-050F-41E2-98F7-4D558BFF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A4FC-759D-4DA1-B3B4-0DA8F498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AA9A-0791-4D8C-ABEA-DD74224D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F685-1629-4F96-B403-B60438E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9091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1440000"/>
            <a:ext cx="5569743" cy="4341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1440000"/>
            <a:ext cx="5569743" cy="4341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D1806CF-B319-3043-B556-7FCCD0E8D9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55395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A561C5C-16E3-E840-9079-D3267ABCE0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55395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3026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805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16999EA0-21F9-3048-BCF0-D929D17E3A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FF57A6E6-C282-5641-AD79-63F979B20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499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694802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2164555"/>
            <a:ext cx="3636000" cy="3738367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652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91775" algn="l"/>
                <a:tab pos="10529888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50B3A369-269E-504E-96F4-34ABAECE3C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303F5928-52EB-A84E-8BFF-7A8FE2AB3D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8877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- 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0117372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91775" algn="l"/>
                <a:tab pos="10529888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50B3A369-269E-504E-96F4-34ABAECE3C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303F5928-52EB-A84E-8BFF-7A8FE2AB3D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D9560C5-E49E-5542-8AE4-A3E53AC7FF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455510" y="585879"/>
            <a:ext cx="1283176" cy="5611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0" lang="nl-NL" sz="2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x/x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27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2 imag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41180"/>
            <a:ext cx="5569743" cy="33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41181"/>
            <a:ext cx="5569743" cy="33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67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68FC3292-B114-4244-8A27-FBBACCDF3C5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76180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157E27B4-A4CF-0940-A269-A8F3EBDAE4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44172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0FD5E6-4389-9348-AD08-764842D104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F266066C-8672-074C-A779-4746BE6F54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9563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B40FAA2C-A581-544C-9A83-A517BE7D17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172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01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3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10596392-1E32-2B4C-BB84-2BDE920FC9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69563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EF20A645-3637-464D-BB74-3431A56FD5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44172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120773E-1F2A-624D-ADEA-96519610B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5D17E2CD-F654-9D4C-9B24-1964063D8F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D3E44847-C9A6-6A41-B51C-D82E3A1B6E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9563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EC4230F-7C4E-7145-8937-D1B7C48D3A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172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98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3 imag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10596392-1E32-2B4C-BB84-2BDE920FC9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69563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EF20A645-3637-464D-BB74-3431A56FD5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33142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120773E-1F2A-624D-ADEA-96519610B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10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9DE2AF0F-2769-DC4E-9A2C-9CEF6EB89E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1080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74112102-8601-BA45-A27C-5E3D887206A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84051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AE199904-1625-EB4D-BD36-1BE1205A3F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93221" y="1440000"/>
            <a:ext cx="2696666" cy="4146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288C5D2F-93F8-4A45-8B30-05EFB86E66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8939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CDD55928-E800-8445-84DA-C6EC9CBA72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02260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39AF04C-90CC-C34A-9008-4DA99EE6B3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4948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39E529E8-0415-2049-9938-97F665B39ED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5362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868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4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4834111-4C8A-FB46-A539-9BEB3D071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240D1D57-84C9-D042-853B-038C212770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8312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8" name="Tijdelijke aanduiding voor afbeelding 4">
            <a:extLst>
              <a:ext uri="{FF2B5EF4-FFF2-40B4-BE49-F238E27FC236}">
                <a16:creationId xmlns:a16="http://schemas.microsoft.com/office/drawing/2014/main" id="{1D33B88A-D477-1D4A-A421-2C8E8B801CA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6372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554D242C-7190-AF41-B8DF-EE41D599E7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85745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257B283A-080C-5C45-99D1-B633BC4B88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94316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13443CC6-A055-2F47-91AA-9A6E44C120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3689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E3F9A2F0-A195-A44B-8A20-3039B2DA4A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01633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AD1F6A1C-2753-6D44-B8D4-1614D0E58F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01006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352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445750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8" name="Tijdelijke aanduiding voor tekst 3">
            <a:extLst>
              <a:ext uri="{FF2B5EF4-FFF2-40B4-BE49-F238E27FC236}">
                <a16:creationId xmlns:a16="http://schemas.microsoft.com/office/drawing/2014/main" id="{73FAC53E-2DAE-6041-85F6-B649E712F3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8939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6567CD81-9DA9-1D4B-92DD-8F30E69F92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39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0" name="Tijdelijke aanduiding voor tekst 3">
            <a:extLst>
              <a:ext uri="{FF2B5EF4-FFF2-40B4-BE49-F238E27FC236}">
                <a16:creationId xmlns:a16="http://schemas.microsoft.com/office/drawing/2014/main" id="{A4AFE8F5-F814-C84F-B780-F7A9897EE4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80822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1" name="Tijdelijke aanduiding voor tekst 3">
            <a:extLst>
              <a:ext uri="{FF2B5EF4-FFF2-40B4-BE49-F238E27FC236}">
                <a16:creationId xmlns:a16="http://schemas.microsoft.com/office/drawing/2014/main" id="{6E165876-B0DF-1E43-AC5E-AC76421463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0822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E73611E1-BC0A-A648-98DB-D2FC0064D0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005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3" name="Tijdelijke aanduiding voor tekst 3">
            <a:extLst>
              <a:ext uri="{FF2B5EF4-FFF2-40B4-BE49-F238E27FC236}">
                <a16:creationId xmlns:a16="http://schemas.microsoft.com/office/drawing/2014/main" id="{3256B3C0-30CE-8044-AEAE-2B3EFAE8BE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005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4" name="Tijdelijke aanduiding voor tekst 3">
            <a:extLst>
              <a:ext uri="{FF2B5EF4-FFF2-40B4-BE49-F238E27FC236}">
                <a16:creationId xmlns:a16="http://schemas.microsoft.com/office/drawing/2014/main" id="{C565A4D0-777A-F94F-8EEE-9EBEAD491C2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09188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5" name="Tijdelijke aanduiding voor tekst 3">
            <a:extLst>
              <a:ext uri="{FF2B5EF4-FFF2-40B4-BE49-F238E27FC236}">
                <a16:creationId xmlns:a16="http://schemas.microsoft.com/office/drawing/2014/main" id="{3DFA225F-15FD-554F-B9C5-E52EDF27D77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9188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72" name="Tijdelijke aanduiding voor afbeelding 4">
            <a:extLst>
              <a:ext uri="{FF2B5EF4-FFF2-40B4-BE49-F238E27FC236}">
                <a16:creationId xmlns:a16="http://schemas.microsoft.com/office/drawing/2014/main" id="{8C20CC3F-E10A-E64C-BD9D-F87201C8F9A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88939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3" name="Tijdelijke aanduiding voor tekst 3">
            <a:extLst>
              <a:ext uri="{FF2B5EF4-FFF2-40B4-BE49-F238E27FC236}">
                <a16:creationId xmlns:a16="http://schemas.microsoft.com/office/drawing/2014/main" id="{6D653E8C-EB86-884A-B61A-4B43708A997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8312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4" name="Tijdelijke aanduiding voor afbeelding 4">
            <a:extLst>
              <a:ext uri="{FF2B5EF4-FFF2-40B4-BE49-F238E27FC236}">
                <a16:creationId xmlns:a16="http://schemas.microsoft.com/office/drawing/2014/main" id="{F3A9234E-5C6B-DF42-A2B6-A990CEA512A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281449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5" name="Tijdelijke aanduiding voor tekst 3">
            <a:extLst>
              <a:ext uri="{FF2B5EF4-FFF2-40B4-BE49-F238E27FC236}">
                <a16:creationId xmlns:a16="http://schemas.microsoft.com/office/drawing/2014/main" id="{9769DF4B-D3CD-EA44-BF44-F7F21D60B18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80822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6" name="Tijdelijke aanduiding voor afbeelding 4">
            <a:extLst>
              <a:ext uri="{FF2B5EF4-FFF2-40B4-BE49-F238E27FC236}">
                <a16:creationId xmlns:a16="http://schemas.microsoft.com/office/drawing/2014/main" id="{2BFC38ED-7817-AF4A-8CCA-14BF36320C0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06940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7" name="Tijdelijke aanduiding voor tekst 3">
            <a:extLst>
              <a:ext uri="{FF2B5EF4-FFF2-40B4-BE49-F238E27FC236}">
                <a16:creationId xmlns:a16="http://schemas.microsoft.com/office/drawing/2014/main" id="{12AC2541-AA8C-EA4D-94D5-65907D33D6C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06313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8" name="Tijdelijke aanduiding voor afbeelding 4">
            <a:extLst>
              <a:ext uri="{FF2B5EF4-FFF2-40B4-BE49-F238E27FC236}">
                <a16:creationId xmlns:a16="http://schemas.microsoft.com/office/drawing/2014/main" id="{1F083DFC-521F-4140-AC9F-A8B88EA00E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09815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9" name="Tijdelijke aanduiding voor tekst 3">
            <a:extLst>
              <a:ext uri="{FF2B5EF4-FFF2-40B4-BE49-F238E27FC236}">
                <a16:creationId xmlns:a16="http://schemas.microsoft.com/office/drawing/2014/main" id="{D0163C1D-1A2B-5C40-8184-4FED3AF910E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09188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858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</a:t>
            </a:r>
            <a:br>
              <a:rPr lang="en-GB"/>
            </a:br>
            <a:r>
              <a:rPr lang="en-GB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DEE10746-BC8B-7B4E-A8EA-A540E32731E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02835" y="1440000"/>
            <a:ext cx="2161500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2C1C4BCD-5128-E249-B00F-91D2E26166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16731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9AFEFB3C-C84D-EE43-B2E7-D5CD860936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30627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379C684F-E102-E24F-90AD-356C588472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644523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B5EBF5AD-12D4-1F46-B7F9-F3B2970498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8940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AE44C183-6D48-D34E-B745-78286986DF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40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B3AD0CF3-1B4A-6F45-8292-3ACA727974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02835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0" name="Tijdelijke aanduiding voor tekst 3">
            <a:extLst>
              <a:ext uri="{FF2B5EF4-FFF2-40B4-BE49-F238E27FC236}">
                <a16:creationId xmlns:a16="http://schemas.microsoft.com/office/drawing/2014/main" id="{9AD13053-C821-2C49-9706-211EC0DA7F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02835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1" name="Tijdelijke aanduiding voor tekst 3">
            <a:extLst>
              <a:ext uri="{FF2B5EF4-FFF2-40B4-BE49-F238E27FC236}">
                <a16:creationId xmlns:a16="http://schemas.microsoft.com/office/drawing/2014/main" id="{AF3703A1-7E98-AE4B-AD11-0D9182E386F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16730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2" name="Tijdelijke aanduiding voor tekst 3">
            <a:extLst>
              <a:ext uri="{FF2B5EF4-FFF2-40B4-BE49-F238E27FC236}">
                <a16:creationId xmlns:a16="http://schemas.microsoft.com/office/drawing/2014/main" id="{182D6168-0C3B-E548-9145-77E717701A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730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3" name="Tijdelijke aanduiding voor tekst 3">
            <a:extLst>
              <a:ext uri="{FF2B5EF4-FFF2-40B4-BE49-F238E27FC236}">
                <a16:creationId xmlns:a16="http://schemas.microsoft.com/office/drawing/2014/main" id="{D182C7D4-442C-8846-9BF6-DCEAFDD973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30627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4" name="Tijdelijke aanduiding voor tekst 3">
            <a:extLst>
              <a:ext uri="{FF2B5EF4-FFF2-40B4-BE49-F238E27FC236}">
                <a16:creationId xmlns:a16="http://schemas.microsoft.com/office/drawing/2014/main" id="{994E56BC-6414-A346-9616-0A56D4094C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0627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5" name="Tijdelijke aanduiding voor tekst 3">
            <a:extLst>
              <a:ext uri="{FF2B5EF4-FFF2-40B4-BE49-F238E27FC236}">
                <a16:creationId xmlns:a16="http://schemas.microsoft.com/office/drawing/2014/main" id="{FCF2E90A-95C8-9440-87FD-8BE8A05614F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44523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0C95920C-8C6D-2344-9DC5-26D5E28B01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44523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39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6" name="Tijdelijke aanduiding voor tekst 3">
            <a:extLst>
              <a:ext uri="{FF2B5EF4-FFF2-40B4-BE49-F238E27FC236}">
                <a16:creationId xmlns:a16="http://schemas.microsoft.com/office/drawing/2014/main" id="{4BE40325-959A-3747-B957-CD92D403A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02835" y="3797334"/>
            <a:ext cx="216150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7" name="Tijdelijke aanduiding voor tekst 3">
            <a:extLst>
              <a:ext uri="{FF2B5EF4-FFF2-40B4-BE49-F238E27FC236}">
                <a16:creationId xmlns:a16="http://schemas.microsoft.com/office/drawing/2014/main" id="{176BDAE2-FC3F-D54D-83FC-E33CF1961FD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19882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8" name="Tijdelijke aanduiding voor tekst 3">
            <a:extLst>
              <a:ext uri="{FF2B5EF4-FFF2-40B4-BE49-F238E27FC236}">
                <a16:creationId xmlns:a16="http://schemas.microsoft.com/office/drawing/2014/main" id="{752DCDC7-79AD-A844-B244-0B7C1CBC156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44411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DAE27CB8-BA7A-A446-A2CE-26DE0A53F2F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41372" y="3797334"/>
            <a:ext cx="2137083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789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69" name="Tijdelijke aanduiding voor afbeelding 4">
            <a:extLst>
              <a:ext uri="{FF2B5EF4-FFF2-40B4-BE49-F238E27FC236}">
                <a16:creationId xmlns:a16="http://schemas.microsoft.com/office/drawing/2014/main" id="{961D09E2-9082-2F46-B4FF-C6CBEDD64A7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8937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0" name="Tijdelijke aanduiding voor tekst 3">
            <a:extLst>
              <a:ext uri="{FF2B5EF4-FFF2-40B4-BE49-F238E27FC236}">
                <a16:creationId xmlns:a16="http://schemas.microsoft.com/office/drawing/2014/main" id="{4B700409-DFCF-424E-984F-10CE26BD5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8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9" name="Tijdelijke aanduiding voor afbeelding 4">
            <a:extLst>
              <a:ext uri="{FF2B5EF4-FFF2-40B4-BE49-F238E27FC236}">
                <a16:creationId xmlns:a16="http://schemas.microsoft.com/office/drawing/2014/main" id="{E001BD40-51D6-394D-AD4D-2AFF9FC57E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88938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80" name="Tijdelijke aanduiding voor tekst 3">
            <a:extLst>
              <a:ext uri="{FF2B5EF4-FFF2-40B4-BE49-F238E27FC236}">
                <a16:creationId xmlns:a16="http://schemas.microsoft.com/office/drawing/2014/main" id="{838AED13-6069-F140-9478-5E209DC6D9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39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89" name="Tijdelijke aanduiding voor afbeelding 4">
            <a:extLst>
              <a:ext uri="{FF2B5EF4-FFF2-40B4-BE49-F238E27FC236}">
                <a16:creationId xmlns:a16="http://schemas.microsoft.com/office/drawing/2014/main" id="{63A09F95-6915-F342-B111-21975C6714F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170813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0" name="Tijdelijke aanduiding voor tekst 3">
            <a:extLst>
              <a:ext uri="{FF2B5EF4-FFF2-40B4-BE49-F238E27FC236}">
                <a16:creationId xmlns:a16="http://schemas.microsoft.com/office/drawing/2014/main" id="{EB745AFE-811A-1542-A73C-BEE7F80C848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70814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1" name="Tijdelijke aanduiding voor afbeelding 4">
            <a:extLst>
              <a:ext uri="{FF2B5EF4-FFF2-40B4-BE49-F238E27FC236}">
                <a16:creationId xmlns:a16="http://schemas.microsoft.com/office/drawing/2014/main" id="{D582B1C5-E7BE-DA4D-A4AC-DB2D496978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70814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2" name="Tijdelijke aanduiding voor tekst 3">
            <a:extLst>
              <a:ext uri="{FF2B5EF4-FFF2-40B4-BE49-F238E27FC236}">
                <a16:creationId xmlns:a16="http://schemas.microsoft.com/office/drawing/2014/main" id="{68DD0327-64D4-D84F-A967-512E4367F37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0815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3" name="Tijdelijke aanduiding voor afbeelding 4">
            <a:extLst>
              <a:ext uri="{FF2B5EF4-FFF2-40B4-BE49-F238E27FC236}">
                <a16:creationId xmlns:a16="http://schemas.microsoft.com/office/drawing/2014/main" id="{F95835A7-9CA7-8C42-8338-DDEED9E155A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060631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4" name="Tijdelijke aanduiding voor tekst 3">
            <a:extLst>
              <a:ext uri="{FF2B5EF4-FFF2-40B4-BE49-F238E27FC236}">
                <a16:creationId xmlns:a16="http://schemas.microsoft.com/office/drawing/2014/main" id="{08563B17-E3AB-214E-9F66-1CA1D74A4A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60632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5" name="Tijdelijke aanduiding voor afbeelding 4">
            <a:extLst>
              <a:ext uri="{FF2B5EF4-FFF2-40B4-BE49-F238E27FC236}">
                <a16:creationId xmlns:a16="http://schemas.microsoft.com/office/drawing/2014/main" id="{E04330DA-67D9-E949-B456-4C7046F9187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060632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6" name="Tijdelijke aanduiding voor tekst 3">
            <a:extLst>
              <a:ext uri="{FF2B5EF4-FFF2-40B4-BE49-F238E27FC236}">
                <a16:creationId xmlns:a16="http://schemas.microsoft.com/office/drawing/2014/main" id="{106C2E53-DF57-5D4B-99BC-01EFA2AC3D7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60633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7" name="Tijdelijke aanduiding voor afbeelding 4">
            <a:extLst>
              <a:ext uri="{FF2B5EF4-FFF2-40B4-BE49-F238E27FC236}">
                <a16:creationId xmlns:a16="http://schemas.microsoft.com/office/drawing/2014/main" id="{668320E7-CB61-5245-B208-E73176E5B39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280994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8" name="Tijdelijke aanduiding voor tekst 3">
            <a:extLst>
              <a:ext uri="{FF2B5EF4-FFF2-40B4-BE49-F238E27FC236}">
                <a16:creationId xmlns:a16="http://schemas.microsoft.com/office/drawing/2014/main" id="{4CF11FD3-356A-1547-BB6F-D3FFB72D4C9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80995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9" name="Tijdelijke aanduiding voor afbeelding 4">
            <a:extLst>
              <a:ext uri="{FF2B5EF4-FFF2-40B4-BE49-F238E27FC236}">
                <a16:creationId xmlns:a16="http://schemas.microsoft.com/office/drawing/2014/main" id="{24B5F9CE-CCDA-A44C-A390-A94FFF6727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280995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00" name="Tijdelijke aanduiding voor tekst 3">
            <a:extLst>
              <a:ext uri="{FF2B5EF4-FFF2-40B4-BE49-F238E27FC236}">
                <a16:creationId xmlns:a16="http://schemas.microsoft.com/office/drawing/2014/main" id="{E235B5C3-2C29-B148-9908-24EFCB14520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0996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18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0FD5E6-4389-9348-AD08-764842D104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DEE10746-BC8B-7B4E-A8EA-A540E32731E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02834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4461A7EA-B774-824C-8E37-160AD11627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2835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2C1C4BCD-5128-E249-B00F-91D2E26166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16729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2" name="Tijdelijke aanduiding voor tekst 3">
            <a:extLst>
              <a:ext uri="{FF2B5EF4-FFF2-40B4-BE49-F238E27FC236}">
                <a16:creationId xmlns:a16="http://schemas.microsoft.com/office/drawing/2014/main" id="{34531DAE-EFE6-6949-8A91-A04393A89E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6731" y="3227245"/>
            <a:ext cx="213393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9AFEFB3C-C84D-EE43-B2E7-D5CD860936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30626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0C3FF030-350B-E041-8AD6-F1EFF9F334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30627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379C684F-E102-E24F-90AD-356C588472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644522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58338687-1247-114E-90A4-BEF6D7390A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4523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7" name="Tijdelijke aanduiding voor afbeelding 4">
            <a:extLst>
              <a:ext uri="{FF2B5EF4-FFF2-40B4-BE49-F238E27FC236}">
                <a16:creationId xmlns:a16="http://schemas.microsoft.com/office/drawing/2014/main" id="{DA225A01-A76C-7842-852D-A33C3392D35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8938" y="374110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tekst 3">
            <a:extLst>
              <a:ext uri="{FF2B5EF4-FFF2-40B4-BE49-F238E27FC236}">
                <a16:creationId xmlns:a16="http://schemas.microsoft.com/office/drawing/2014/main" id="{3CAD5291-1D40-C34E-8CE2-625B3A97D7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39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9" name="Tijdelijke aanduiding voor afbeelding 4">
            <a:extLst>
              <a:ext uri="{FF2B5EF4-FFF2-40B4-BE49-F238E27FC236}">
                <a16:creationId xmlns:a16="http://schemas.microsoft.com/office/drawing/2014/main" id="{103AE87A-F53F-2946-B95E-E2BD4F5109A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702834" y="374110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0" name="Tijdelijke aanduiding voor tekst 3">
            <a:extLst>
              <a:ext uri="{FF2B5EF4-FFF2-40B4-BE49-F238E27FC236}">
                <a16:creationId xmlns:a16="http://schemas.microsoft.com/office/drawing/2014/main" id="{485032B1-9F9B-D145-915A-25E4E37E24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02835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1" name="Tijdelijke aanduiding voor afbeelding 4">
            <a:extLst>
              <a:ext uri="{FF2B5EF4-FFF2-40B4-BE49-F238E27FC236}">
                <a16:creationId xmlns:a16="http://schemas.microsoft.com/office/drawing/2014/main" id="{7BE48360-5BE8-EF4F-AA01-722DE123C71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016729" y="374110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2" name="Tijdelijke aanduiding voor tekst 3">
            <a:extLst>
              <a:ext uri="{FF2B5EF4-FFF2-40B4-BE49-F238E27FC236}">
                <a16:creationId xmlns:a16="http://schemas.microsoft.com/office/drawing/2014/main" id="{CC1D695F-CAD9-B741-9922-0069017AE8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731" y="5548805"/>
            <a:ext cx="213393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3" name="Tijdelijke aanduiding voor afbeelding 4">
            <a:extLst>
              <a:ext uri="{FF2B5EF4-FFF2-40B4-BE49-F238E27FC236}">
                <a16:creationId xmlns:a16="http://schemas.microsoft.com/office/drawing/2014/main" id="{6F005D91-A86D-5245-9146-4ACE813643E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0626" y="374477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4" name="Tijdelijke aanduiding voor tekst 3">
            <a:extLst>
              <a:ext uri="{FF2B5EF4-FFF2-40B4-BE49-F238E27FC236}">
                <a16:creationId xmlns:a16="http://schemas.microsoft.com/office/drawing/2014/main" id="{E3A50B8E-336E-6344-A4E5-2E8A4D000E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0627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5" name="Tijdelijke aanduiding voor afbeelding 4">
            <a:extLst>
              <a:ext uri="{FF2B5EF4-FFF2-40B4-BE49-F238E27FC236}">
                <a16:creationId xmlns:a16="http://schemas.microsoft.com/office/drawing/2014/main" id="{4BF4B126-DF21-A449-9545-C1867EF24B1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644522" y="374476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6" name="Tijdelijke aanduiding voor tekst 3">
            <a:extLst>
              <a:ext uri="{FF2B5EF4-FFF2-40B4-BE49-F238E27FC236}">
                <a16:creationId xmlns:a16="http://schemas.microsoft.com/office/drawing/2014/main" id="{261A5976-329D-0F46-9E15-79B0E55100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44523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476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- number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9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B5EBF5AD-12D4-1F46-B7F9-F3B2970498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8140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9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376C4C-CD3A-ED44-9576-03F875A31AFB}"/>
              </a:ext>
            </a:extLst>
          </p:cNvPr>
          <p:cNvSpPr/>
          <p:nvPr userDrawn="1"/>
        </p:nvSpPr>
        <p:spPr>
          <a:xfrm>
            <a:off x="10252308" y="144000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9A899CD9-B687-1C45-9A16-4AE6B80270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252307" y="153569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2D4684A-BE3B-2F40-AA1A-A5FC4D308EC7}"/>
              </a:ext>
            </a:extLst>
          </p:cNvPr>
          <p:cNvSpPr/>
          <p:nvPr userDrawn="1"/>
        </p:nvSpPr>
        <p:spPr>
          <a:xfrm>
            <a:off x="10252308" y="293919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698B25E2-440D-F948-AAD2-60251D779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2307" y="303488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FB4F272C-FEFF-5E44-B604-3774FEB6B76C}"/>
              </a:ext>
            </a:extLst>
          </p:cNvPr>
          <p:cNvSpPr/>
          <p:nvPr userDrawn="1"/>
        </p:nvSpPr>
        <p:spPr>
          <a:xfrm>
            <a:off x="10252308" y="443838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50" name="Tijdelijke aanduiding voor tekst 3">
            <a:extLst>
              <a:ext uri="{FF2B5EF4-FFF2-40B4-BE49-F238E27FC236}">
                <a16:creationId xmlns:a16="http://schemas.microsoft.com/office/drawing/2014/main" id="{3652CA2F-42A8-6D4D-89BC-DC52A4945E4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52307" y="453407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pic>
        <p:nvPicPr>
          <p:cNvPr id="52" name="Afbeelding 51" descr="nl.png">
            <a:extLst>
              <a:ext uri="{FF2B5EF4-FFF2-40B4-BE49-F238E27FC236}">
                <a16:creationId xmlns:a16="http://schemas.microsoft.com/office/drawing/2014/main" id="{86A976C3-C29D-CA44-9783-E412FB9678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995" y="1637426"/>
            <a:ext cx="947516" cy="1070342"/>
          </a:xfrm>
          <a:prstGeom prst="rect">
            <a:avLst/>
          </a:prstGeom>
        </p:spPr>
      </p:pic>
      <p:pic>
        <p:nvPicPr>
          <p:cNvPr id="53" name="Afbeelding 52" descr="eu.png">
            <a:extLst>
              <a:ext uri="{FF2B5EF4-FFF2-40B4-BE49-F238E27FC236}">
                <a16:creationId xmlns:a16="http://schemas.microsoft.com/office/drawing/2014/main" id="{082CF25E-B8A3-E041-8990-397DC43CA9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903" y="2939189"/>
            <a:ext cx="1088155" cy="1263037"/>
          </a:xfrm>
          <a:prstGeom prst="rect">
            <a:avLst/>
          </a:prstGeom>
        </p:spPr>
      </p:pic>
      <p:pic>
        <p:nvPicPr>
          <p:cNvPr id="54" name="Afbeelding 53" descr="wereld.png">
            <a:extLst>
              <a:ext uri="{FF2B5EF4-FFF2-40B4-BE49-F238E27FC236}">
                <a16:creationId xmlns:a16="http://schemas.microsoft.com/office/drawing/2014/main" id="{1C66FD49-B48C-6C47-8288-EBE17A5B82E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903" y="4638733"/>
            <a:ext cx="1201942" cy="1070343"/>
          </a:xfrm>
          <a:prstGeom prst="rect">
            <a:avLst/>
          </a:prstGeom>
        </p:spPr>
      </p:pic>
      <p:sp>
        <p:nvSpPr>
          <p:cNvPr id="66" name="Linkeraccolade 31">
            <a:extLst>
              <a:ext uri="{FF2B5EF4-FFF2-40B4-BE49-F238E27FC236}">
                <a16:creationId xmlns:a16="http://schemas.microsoft.com/office/drawing/2014/main" id="{63C04508-D845-D04E-81F1-067B5C23081C}"/>
              </a:ext>
            </a:extLst>
          </p:cNvPr>
          <p:cNvSpPr/>
          <p:nvPr userDrawn="1"/>
        </p:nvSpPr>
        <p:spPr>
          <a:xfrm>
            <a:off x="8424751" y="1429716"/>
            <a:ext cx="316207" cy="4396926"/>
          </a:xfrm>
          <a:custGeom>
            <a:avLst/>
            <a:gdLst>
              <a:gd name="connsiteX0" fmla="*/ 304800 w 304800"/>
              <a:gd name="connsiteY0" fmla="*/ 3475145 h 3475145"/>
              <a:gd name="connsiteX1" fmla="*/ 152400 w 304800"/>
              <a:gd name="connsiteY1" fmla="*/ 3449746 h 3475145"/>
              <a:gd name="connsiteX2" fmla="*/ 152400 w 304800"/>
              <a:gd name="connsiteY2" fmla="*/ 1762971 h 3475145"/>
              <a:gd name="connsiteX3" fmla="*/ 0 w 304800"/>
              <a:gd name="connsiteY3" fmla="*/ 1737572 h 3475145"/>
              <a:gd name="connsiteX4" fmla="*/ 152400 w 304800"/>
              <a:gd name="connsiteY4" fmla="*/ 1712173 h 3475145"/>
              <a:gd name="connsiteX5" fmla="*/ 152400 w 304800"/>
              <a:gd name="connsiteY5" fmla="*/ 25399 h 3475145"/>
              <a:gd name="connsiteX6" fmla="*/ 304800 w 304800"/>
              <a:gd name="connsiteY6" fmla="*/ 0 h 3475145"/>
              <a:gd name="connsiteX7" fmla="*/ 304800 w 304800"/>
              <a:gd name="connsiteY7" fmla="*/ 3475145 h 3475145"/>
              <a:gd name="connsiteX0" fmla="*/ 304800 w 304800"/>
              <a:gd name="connsiteY0" fmla="*/ 3475145 h 3475145"/>
              <a:gd name="connsiteX1" fmla="*/ 152400 w 304800"/>
              <a:gd name="connsiteY1" fmla="*/ 3449746 h 3475145"/>
              <a:gd name="connsiteX2" fmla="*/ 152400 w 304800"/>
              <a:gd name="connsiteY2" fmla="*/ 1762971 h 3475145"/>
              <a:gd name="connsiteX3" fmla="*/ 0 w 304800"/>
              <a:gd name="connsiteY3" fmla="*/ 1737572 h 3475145"/>
              <a:gd name="connsiteX4" fmla="*/ 152400 w 304800"/>
              <a:gd name="connsiteY4" fmla="*/ 1712173 h 3475145"/>
              <a:gd name="connsiteX5" fmla="*/ 152400 w 304800"/>
              <a:gd name="connsiteY5" fmla="*/ 25399 h 3475145"/>
              <a:gd name="connsiteX6" fmla="*/ 304800 w 304800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81495"/>
              <a:gd name="connsiteX1" fmla="*/ 152401 w 304801"/>
              <a:gd name="connsiteY1" fmla="*/ 3449746 h 3481495"/>
              <a:gd name="connsiteX2" fmla="*/ 152401 w 304801"/>
              <a:gd name="connsiteY2" fmla="*/ 1762971 h 3481495"/>
              <a:gd name="connsiteX3" fmla="*/ 1 w 304801"/>
              <a:gd name="connsiteY3" fmla="*/ 1737572 h 3481495"/>
              <a:gd name="connsiteX4" fmla="*/ 152401 w 304801"/>
              <a:gd name="connsiteY4" fmla="*/ 1712173 h 3481495"/>
              <a:gd name="connsiteX5" fmla="*/ 152401 w 304801"/>
              <a:gd name="connsiteY5" fmla="*/ 25399 h 3481495"/>
              <a:gd name="connsiteX6" fmla="*/ 304801 w 304801"/>
              <a:gd name="connsiteY6" fmla="*/ 0 h 3481495"/>
              <a:gd name="connsiteX7" fmla="*/ 304801 w 304801"/>
              <a:gd name="connsiteY7" fmla="*/ 3475145 h 3481495"/>
              <a:gd name="connsiteX0" fmla="*/ 152401 w 304801"/>
              <a:gd name="connsiteY0" fmla="*/ 3481495 h 3481495"/>
              <a:gd name="connsiteX1" fmla="*/ 161926 w 304801"/>
              <a:gd name="connsiteY1" fmla="*/ 3287821 h 3481495"/>
              <a:gd name="connsiteX2" fmla="*/ 149226 w 304801"/>
              <a:gd name="connsiteY2" fmla="*/ 1861396 h 3481495"/>
              <a:gd name="connsiteX3" fmla="*/ 1 w 304801"/>
              <a:gd name="connsiteY3" fmla="*/ 1737572 h 3481495"/>
              <a:gd name="connsiteX4" fmla="*/ 152401 w 304801"/>
              <a:gd name="connsiteY4" fmla="*/ 1613748 h 3481495"/>
              <a:gd name="connsiteX5" fmla="*/ 152401 w 304801"/>
              <a:gd name="connsiteY5" fmla="*/ 187324 h 3481495"/>
              <a:gd name="connsiteX6" fmla="*/ 146051 w 304801"/>
              <a:gd name="connsiteY6" fmla="*/ 0 h 3481495"/>
              <a:gd name="connsiteX0" fmla="*/ 304801 w 304801"/>
              <a:gd name="connsiteY0" fmla="*/ 3475145 h 3481495"/>
              <a:gd name="connsiteX1" fmla="*/ 152401 w 304801"/>
              <a:gd name="connsiteY1" fmla="*/ 3449746 h 3481495"/>
              <a:gd name="connsiteX2" fmla="*/ 152401 w 304801"/>
              <a:gd name="connsiteY2" fmla="*/ 1762971 h 3481495"/>
              <a:gd name="connsiteX3" fmla="*/ 1 w 304801"/>
              <a:gd name="connsiteY3" fmla="*/ 1737572 h 3481495"/>
              <a:gd name="connsiteX4" fmla="*/ 152401 w 304801"/>
              <a:gd name="connsiteY4" fmla="*/ 1712173 h 3481495"/>
              <a:gd name="connsiteX5" fmla="*/ 152401 w 304801"/>
              <a:gd name="connsiteY5" fmla="*/ 25399 h 3481495"/>
              <a:gd name="connsiteX6" fmla="*/ 304801 w 304801"/>
              <a:gd name="connsiteY6" fmla="*/ 0 h 3481495"/>
              <a:gd name="connsiteX7" fmla="*/ 304801 w 304801"/>
              <a:gd name="connsiteY7" fmla="*/ 3475145 h 3481495"/>
              <a:gd name="connsiteX0" fmla="*/ 152401 w 304801"/>
              <a:gd name="connsiteY0" fmla="*/ 3481495 h 3481495"/>
              <a:gd name="connsiteX1" fmla="*/ 161926 w 304801"/>
              <a:gd name="connsiteY1" fmla="*/ 3287821 h 3481495"/>
              <a:gd name="connsiteX2" fmla="*/ 149226 w 304801"/>
              <a:gd name="connsiteY2" fmla="*/ 1861396 h 3481495"/>
              <a:gd name="connsiteX3" fmla="*/ 1 w 304801"/>
              <a:gd name="connsiteY3" fmla="*/ 1737572 h 3481495"/>
              <a:gd name="connsiteX4" fmla="*/ 152401 w 304801"/>
              <a:gd name="connsiteY4" fmla="*/ 1613748 h 3481495"/>
              <a:gd name="connsiteX5" fmla="*/ 152401 w 304801"/>
              <a:gd name="connsiteY5" fmla="*/ 187324 h 3481495"/>
              <a:gd name="connsiteX6" fmla="*/ 146051 w 304801"/>
              <a:gd name="connsiteY6" fmla="*/ 0 h 3481495"/>
              <a:gd name="connsiteX0" fmla="*/ 304801 w 304801"/>
              <a:gd name="connsiteY0" fmla="*/ 3475145 h 3484670"/>
              <a:gd name="connsiteX1" fmla="*/ 152401 w 304801"/>
              <a:gd name="connsiteY1" fmla="*/ 3449746 h 3484670"/>
              <a:gd name="connsiteX2" fmla="*/ 152401 w 304801"/>
              <a:gd name="connsiteY2" fmla="*/ 1762971 h 3484670"/>
              <a:gd name="connsiteX3" fmla="*/ 1 w 304801"/>
              <a:gd name="connsiteY3" fmla="*/ 1737572 h 3484670"/>
              <a:gd name="connsiteX4" fmla="*/ 152401 w 304801"/>
              <a:gd name="connsiteY4" fmla="*/ 1712173 h 3484670"/>
              <a:gd name="connsiteX5" fmla="*/ 152401 w 304801"/>
              <a:gd name="connsiteY5" fmla="*/ 25399 h 3484670"/>
              <a:gd name="connsiteX6" fmla="*/ 304801 w 304801"/>
              <a:gd name="connsiteY6" fmla="*/ 0 h 3484670"/>
              <a:gd name="connsiteX7" fmla="*/ 304801 w 304801"/>
              <a:gd name="connsiteY7" fmla="*/ 3475145 h 3484670"/>
              <a:gd name="connsiteX0" fmla="*/ 155576 w 304801"/>
              <a:gd name="connsiteY0" fmla="*/ 3484670 h 3484670"/>
              <a:gd name="connsiteX1" fmla="*/ 161926 w 304801"/>
              <a:gd name="connsiteY1" fmla="*/ 3287821 h 3484670"/>
              <a:gd name="connsiteX2" fmla="*/ 149226 w 304801"/>
              <a:gd name="connsiteY2" fmla="*/ 1861396 h 3484670"/>
              <a:gd name="connsiteX3" fmla="*/ 1 w 304801"/>
              <a:gd name="connsiteY3" fmla="*/ 1737572 h 3484670"/>
              <a:gd name="connsiteX4" fmla="*/ 152401 w 304801"/>
              <a:gd name="connsiteY4" fmla="*/ 1613748 h 3484670"/>
              <a:gd name="connsiteX5" fmla="*/ 152401 w 304801"/>
              <a:gd name="connsiteY5" fmla="*/ 187324 h 3484670"/>
              <a:gd name="connsiteX6" fmla="*/ 146051 w 304801"/>
              <a:gd name="connsiteY6" fmla="*/ 0 h 3484670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55576 w 304801"/>
              <a:gd name="connsiteY0" fmla="*/ 340529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9226 w 304801"/>
              <a:gd name="connsiteY6" fmla="*/ 317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9525 h 3475145"/>
              <a:gd name="connsiteX0" fmla="*/ 304811 w 304811"/>
              <a:gd name="connsiteY0" fmla="*/ 3475145 h 3475145"/>
              <a:gd name="connsiteX1" fmla="*/ 152411 w 304811"/>
              <a:gd name="connsiteY1" fmla="*/ 3449746 h 3475145"/>
              <a:gd name="connsiteX2" fmla="*/ 152411 w 304811"/>
              <a:gd name="connsiteY2" fmla="*/ 1762971 h 3475145"/>
              <a:gd name="connsiteX3" fmla="*/ 11 w 304811"/>
              <a:gd name="connsiteY3" fmla="*/ 1737572 h 3475145"/>
              <a:gd name="connsiteX4" fmla="*/ 152411 w 304811"/>
              <a:gd name="connsiteY4" fmla="*/ 1712173 h 3475145"/>
              <a:gd name="connsiteX5" fmla="*/ 152411 w 304811"/>
              <a:gd name="connsiteY5" fmla="*/ 25399 h 3475145"/>
              <a:gd name="connsiteX6" fmla="*/ 304811 w 304811"/>
              <a:gd name="connsiteY6" fmla="*/ 0 h 3475145"/>
              <a:gd name="connsiteX7" fmla="*/ 304811 w 304811"/>
              <a:gd name="connsiteY7" fmla="*/ 3475145 h 3475145"/>
              <a:gd name="connsiteX0" fmla="*/ 161936 w 304811"/>
              <a:gd name="connsiteY0" fmla="*/ 3398945 h 3475145"/>
              <a:gd name="connsiteX1" fmla="*/ 161936 w 304811"/>
              <a:gd name="connsiteY1" fmla="*/ 3287821 h 3475145"/>
              <a:gd name="connsiteX2" fmla="*/ 149236 w 304811"/>
              <a:gd name="connsiteY2" fmla="*/ 1861396 h 3475145"/>
              <a:gd name="connsiteX3" fmla="*/ 11 w 304811"/>
              <a:gd name="connsiteY3" fmla="*/ 1737572 h 3475145"/>
              <a:gd name="connsiteX4" fmla="*/ 152411 w 304811"/>
              <a:gd name="connsiteY4" fmla="*/ 1613748 h 3475145"/>
              <a:gd name="connsiteX5" fmla="*/ 152411 w 304811"/>
              <a:gd name="connsiteY5" fmla="*/ 187324 h 3475145"/>
              <a:gd name="connsiteX6" fmla="*/ 155586 w 304811"/>
              <a:gd name="connsiteY6" fmla="*/ 9525 h 3475145"/>
              <a:gd name="connsiteX0" fmla="*/ 323849 w 323849"/>
              <a:gd name="connsiteY0" fmla="*/ 3475145 h 3475145"/>
              <a:gd name="connsiteX1" fmla="*/ 171449 w 323849"/>
              <a:gd name="connsiteY1" fmla="*/ 3449746 h 3475145"/>
              <a:gd name="connsiteX2" fmla="*/ 171449 w 323849"/>
              <a:gd name="connsiteY2" fmla="*/ 1762971 h 3475145"/>
              <a:gd name="connsiteX3" fmla="*/ 19050 w 323849"/>
              <a:gd name="connsiteY3" fmla="*/ 1739717 h 3475145"/>
              <a:gd name="connsiteX4" fmla="*/ 19049 w 323849"/>
              <a:gd name="connsiteY4" fmla="*/ 1737572 h 3475145"/>
              <a:gd name="connsiteX5" fmla="*/ 171449 w 323849"/>
              <a:gd name="connsiteY5" fmla="*/ 1712173 h 3475145"/>
              <a:gd name="connsiteX6" fmla="*/ 171449 w 323849"/>
              <a:gd name="connsiteY6" fmla="*/ 25399 h 3475145"/>
              <a:gd name="connsiteX7" fmla="*/ 323849 w 323849"/>
              <a:gd name="connsiteY7" fmla="*/ 0 h 3475145"/>
              <a:gd name="connsiteX8" fmla="*/ 323849 w 323849"/>
              <a:gd name="connsiteY8" fmla="*/ 3475145 h 3475145"/>
              <a:gd name="connsiteX0" fmla="*/ 180974 w 323849"/>
              <a:gd name="connsiteY0" fmla="*/ 3398945 h 3475145"/>
              <a:gd name="connsiteX1" fmla="*/ 180974 w 323849"/>
              <a:gd name="connsiteY1" fmla="*/ 3287821 h 3475145"/>
              <a:gd name="connsiteX2" fmla="*/ 168274 w 323849"/>
              <a:gd name="connsiteY2" fmla="*/ 1861396 h 3475145"/>
              <a:gd name="connsiteX3" fmla="*/ 19049 w 323849"/>
              <a:gd name="connsiteY3" fmla="*/ 1737572 h 3475145"/>
              <a:gd name="connsiteX4" fmla="*/ 171449 w 323849"/>
              <a:gd name="connsiteY4" fmla="*/ 1613748 h 3475145"/>
              <a:gd name="connsiteX5" fmla="*/ 171449 w 323849"/>
              <a:gd name="connsiteY5" fmla="*/ 187324 h 3475145"/>
              <a:gd name="connsiteX6" fmla="*/ 174624 w 323849"/>
              <a:gd name="connsiteY6" fmla="*/ 9525 h 3475145"/>
              <a:gd name="connsiteX0" fmla="*/ 319141 w 319141"/>
              <a:gd name="connsiteY0" fmla="*/ 3475145 h 3475145"/>
              <a:gd name="connsiteX1" fmla="*/ 166741 w 319141"/>
              <a:gd name="connsiteY1" fmla="*/ 3449746 h 3475145"/>
              <a:gd name="connsiteX2" fmla="*/ 166741 w 319141"/>
              <a:gd name="connsiteY2" fmla="*/ 1762971 h 3475145"/>
              <a:gd name="connsiteX3" fmla="*/ 14342 w 319141"/>
              <a:gd name="connsiteY3" fmla="*/ 1739717 h 3475145"/>
              <a:gd name="connsiteX4" fmla="*/ 14341 w 319141"/>
              <a:gd name="connsiteY4" fmla="*/ 1737572 h 3475145"/>
              <a:gd name="connsiteX5" fmla="*/ 84191 w 319141"/>
              <a:gd name="connsiteY5" fmla="*/ 1696298 h 3475145"/>
              <a:gd name="connsiteX6" fmla="*/ 166741 w 319141"/>
              <a:gd name="connsiteY6" fmla="*/ 25399 h 3475145"/>
              <a:gd name="connsiteX7" fmla="*/ 319141 w 319141"/>
              <a:gd name="connsiteY7" fmla="*/ 0 h 3475145"/>
              <a:gd name="connsiteX8" fmla="*/ 319141 w 319141"/>
              <a:gd name="connsiteY8" fmla="*/ 3475145 h 3475145"/>
              <a:gd name="connsiteX0" fmla="*/ 176266 w 319141"/>
              <a:gd name="connsiteY0" fmla="*/ 3398945 h 3475145"/>
              <a:gd name="connsiteX1" fmla="*/ 176266 w 319141"/>
              <a:gd name="connsiteY1" fmla="*/ 3287821 h 3475145"/>
              <a:gd name="connsiteX2" fmla="*/ 163566 w 319141"/>
              <a:gd name="connsiteY2" fmla="*/ 1861396 h 3475145"/>
              <a:gd name="connsiteX3" fmla="*/ 14341 w 319141"/>
              <a:gd name="connsiteY3" fmla="*/ 1737572 h 3475145"/>
              <a:gd name="connsiteX4" fmla="*/ 166741 w 319141"/>
              <a:gd name="connsiteY4" fmla="*/ 1613748 h 3475145"/>
              <a:gd name="connsiteX5" fmla="*/ 166741 w 319141"/>
              <a:gd name="connsiteY5" fmla="*/ 187324 h 3475145"/>
              <a:gd name="connsiteX6" fmla="*/ 169916 w 319141"/>
              <a:gd name="connsiteY6" fmla="*/ 9525 h 3475145"/>
              <a:gd name="connsiteX0" fmla="*/ 329929 w 329929"/>
              <a:gd name="connsiteY0" fmla="*/ 3475145 h 3475145"/>
              <a:gd name="connsiteX1" fmla="*/ 177529 w 329929"/>
              <a:gd name="connsiteY1" fmla="*/ 3449746 h 3475145"/>
              <a:gd name="connsiteX2" fmla="*/ 177529 w 329929"/>
              <a:gd name="connsiteY2" fmla="*/ 1762971 h 3475145"/>
              <a:gd name="connsiteX3" fmla="*/ 25130 w 329929"/>
              <a:gd name="connsiteY3" fmla="*/ 1739717 h 3475145"/>
              <a:gd name="connsiteX4" fmla="*/ 25129 w 329929"/>
              <a:gd name="connsiteY4" fmla="*/ 1737572 h 3475145"/>
              <a:gd name="connsiteX5" fmla="*/ 269604 w 329929"/>
              <a:gd name="connsiteY5" fmla="*/ 1569298 h 3475145"/>
              <a:gd name="connsiteX6" fmla="*/ 177529 w 329929"/>
              <a:gd name="connsiteY6" fmla="*/ 25399 h 3475145"/>
              <a:gd name="connsiteX7" fmla="*/ 329929 w 329929"/>
              <a:gd name="connsiteY7" fmla="*/ 0 h 3475145"/>
              <a:gd name="connsiteX8" fmla="*/ 329929 w 329929"/>
              <a:gd name="connsiteY8" fmla="*/ 3475145 h 3475145"/>
              <a:gd name="connsiteX0" fmla="*/ 187054 w 329929"/>
              <a:gd name="connsiteY0" fmla="*/ 3398945 h 3475145"/>
              <a:gd name="connsiteX1" fmla="*/ 187054 w 329929"/>
              <a:gd name="connsiteY1" fmla="*/ 3287821 h 3475145"/>
              <a:gd name="connsiteX2" fmla="*/ 174354 w 329929"/>
              <a:gd name="connsiteY2" fmla="*/ 1861396 h 3475145"/>
              <a:gd name="connsiteX3" fmla="*/ 25129 w 329929"/>
              <a:gd name="connsiteY3" fmla="*/ 1737572 h 3475145"/>
              <a:gd name="connsiteX4" fmla="*/ 177529 w 329929"/>
              <a:gd name="connsiteY4" fmla="*/ 1613748 h 3475145"/>
              <a:gd name="connsiteX5" fmla="*/ 177529 w 329929"/>
              <a:gd name="connsiteY5" fmla="*/ 187324 h 3475145"/>
              <a:gd name="connsiteX6" fmla="*/ 180704 w 329929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68557 w 316207"/>
              <a:gd name="connsiteY2" fmla="*/ 216619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74650 w 374650"/>
              <a:gd name="connsiteY0" fmla="*/ 3475145 h 3475145"/>
              <a:gd name="connsiteX1" fmla="*/ 222250 w 374650"/>
              <a:gd name="connsiteY1" fmla="*/ 3449746 h 3475145"/>
              <a:gd name="connsiteX2" fmla="*/ 111125 w 374650"/>
              <a:gd name="connsiteY2" fmla="*/ 2213821 h 3475145"/>
              <a:gd name="connsiteX3" fmla="*/ 69851 w 374650"/>
              <a:gd name="connsiteY3" fmla="*/ 1739717 h 3475145"/>
              <a:gd name="connsiteX4" fmla="*/ 69850 w 374650"/>
              <a:gd name="connsiteY4" fmla="*/ 1737572 h 3475145"/>
              <a:gd name="connsiteX5" fmla="*/ 73025 w 374650"/>
              <a:gd name="connsiteY5" fmla="*/ 1721698 h 3475145"/>
              <a:gd name="connsiteX6" fmla="*/ 222250 w 374650"/>
              <a:gd name="connsiteY6" fmla="*/ 25399 h 3475145"/>
              <a:gd name="connsiteX7" fmla="*/ 374650 w 374650"/>
              <a:gd name="connsiteY7" fmla="*/ 0 h 3475145"/>
              <a:gd name="connsiteX8" fmla="*/ 374650 w 374650"/>
              <a:gd name="connsiteY8" fmla="*/ 3475145 h 3475145"/>
              <a:gd name="connsiteX0" fmla="*/ 231775 w 374650"/>
              <a:gd name="connsiteY0" fmla="*/ 3398945 h 3475145"/>
              <a:gd name="connsiteX1" fmla="*/ 231775 w 374650"/>
              <a:gd name="connsiteY1" fmla="*/ 3287821 h 3475145"/>
              <a:gd name="connsiteX2" fmla="*/ 219075 w 374650"/>
              <a:gd name="connsiteY2" fmla="*/ 1861396 h 3475145"/>
              <a:gd name="connsiteX3" fmla="*/ 0 w 374650"/>
              <a:gd name="connsiteY3" fmla="*/ 1743922 h 3475145"/>
              <a:gd name="connsiteX4" fmla="*/ 222250 w 374650"/>
              <a:gd name="connsiteY4" fmla="*/ 1613748 h 3475145"/>
              <a:gd name="connsiteX5" fmla="*/ 222250 w 374650"/>
              <a:gd name="connsiteY5" fmla="*/ 187324 h 3475145"/>
              <a:gd name="connsiteX6" fmla="*/ 225425 w 374650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6855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3680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3680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47932 w 316207"/>
              <a:gd name="connsiteY6" fmla="*/ 88900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0632 w 316207"/>
              <a:gd name="connsiteY6" fmla="*/ 0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54282 w 316207"/>
              <a:gd name="connsiteY6" fmla="*/ 22224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0632 w 316207"/>
              <a:gd name="connsiteY6" fmla="*/ 0 h 347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207" h="3475145" stroke="0" extrusionOk="0">
                <a:moveTo>
                  <a:pt x="316207" y="3475145"/>
                </a:moveTo>
                <a:cubicBezTo>
                  <a:pt x="232039" y="3475145"/>
                  <a:pt x="163807" y="3463773"/>
                  <a:pt x="163807" y="3449746"/>
                </a:cubicBezTo>
                <a:cubicBezTo>
                  <a:pt x="114065" y="2875846"/>
                  <a:pt x="9290" y="1720422"/>
                  <a:pt x="14582" y="1728046"/>
                </a:cubicBezTo>
                <a:cubicBezTo>
                  <a:pt x="19874" y="1735670"/>
                  <a:pt x="36808" y="1743950"/>
                  <a:pt x="11408" y="1739717"/>
                </a:cubicBezTo>
                <a:cubicBezTo>
                  <a:pt x="-13992" y="1735484"/>
                  <a:pt x="10878" y="1740575"/>
                  <a:pt x="11407" y="1737572"/>
                </a:cubicBezTo>
                <a:cubicBezTo>
                  <a:pt x="11936" y="1734569"/>
                  <a:pt x="14582" y="1735725"/>
                  <a:pt x="14582" y="1721698"/>
                </a:cubicBezTo>
                <a:cubicBezTo>
                  <a:pt x="13524" y="1727765"/>
                  <a:pt x="104540" y="587657"/>
                  <a:pt x="154282" y="22224"/>
                </a:cubicBezTo>
                <a:cubicBezTo>
                  <a:pt x="154282" y="8197"/>
                  <a:pt x="232039" y="0"/>
                  <a:pt x="316207" y="0"/>
                </a:cubicBezTo>
                <a:lnTo>
                  <a:pt x="316207" y="3475145"/>
                </a:lnTo>
                <a:close/>
              </a:path>
              <a:path w="316207" h="3475145" fill="none">
                <a:moveTo>
                  <a:pt x="173332" y="3398945"/>
                </a:moveTo>
                <a:cubicBezTo>
                  <a:pt x="171714" y="3402120"/>
                  <a:pt x="173332" y="3301848"/>
                  <a:pt x="173332" y="3287821"/>
                </a:cubicBezTo>
                <a:cubicBezTo>
                  <a:pt x="173332" y="2725563"/>
                  <a:pt x="160632" y="2423654"/>
                  <a:pt x="160632" y="1861396"/>
                </a:cubicBezTo>
                <a:cubicBezTo>
                  <a:pt x="160632" y="1739419"/>
                  <a:pt x="14053" y="1731222"/>
                  <a:pt x="17757" y="1728047"/>
                </a:cubicBezTo>
                <a:cubicBezTo>
                  <a:pt x="21461" y="1724872"/>
                  <a:pt x="163807" y="1738900"/>
                  <a:pt x="163807" y="1613748"/>
                </a:cubicBezTo>
                <a:lnTo>
                  <a:pt x="163807" y="187324"/>
                </a:lnTo>
                <a:cubicBezTo>
                  <a:pt x="163807" y="173297"/>
                  <a:pt x="165364" y="38100"/>
                  <a:pt x="160632" y="0"/>
                </a:cubicBezTo>
              </a:path>
            </a:pathLst>
          </a:cu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nl-NL" sz="1799" b="1" i="0">
                <a:latin typeface="Open Sans" panose="020B0606030504020204" pitchFamily="34" charset="0"/>
              </a:rPr>
              <a:t> </a:t>
            </a:r>
          </a:p>
        </p:txBody>
      </p:sp>
      <p:sp>
        <p:nvSpPr>
          <p:cNvPr id="67" name="Tijdelijke aanduiding voor afbeelding 4">
            <a:extLst>
              <a:ext uri="{FF2B5EF4-FFF2-40B4-BE49-F238E27FC236}">
                <a16:creationId xmlns:a16="http://schemas.microsoft.com/office/drawing/2014/main" id="{812ABB34-B76C-8244-A411-48875005A41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012451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68" name="Tijdelijke aanduiding voor tekst 3">
            <a:extLst>
              <a:ext uri="{FF2B5EF4-FFF2-40B4-BE49-F238E27FC236}">
                <a16:creationId xmlns:a16="http://schemas.microsoft.com/office/drawing/2014/main" id="{EE7440CF-E764-0345-8D10-F049E61FD4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012452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9" name="Tijdelijke aanduiding voor tekst 3">
            <a:extLst>
              <a:ext uri="{FF2B5EF4-FFF2-40B4-BE49-F238E27FC236}">
                <a16:creationId xmlns:a16="http://schemas.microsoft.com/office/drawing/2014/main" id="{CBBA96C8-BE45-204F-9BDC-FEE7E452BA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012451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0" name="Tijdelijke aanduiding voor afbeelding 4">
            <a:extLst>
              <a:ext uri="{FF2B5EF4-FFF2-40B4-BE49-F238E27FC236}">
                <a16:creationId xmlns:a16="http://schemas.microsoft.com/office/drawing/2014/main" id="{75E7FD0A-BDB0-F248-8BCD-4EDACE5CD07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682864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1" name="Tijdelijke aanduiding voor tekst 3">
            <a:extLst>
              <a:ext uri="{FF2B5EF4-FFF2-40B4-BE49-F238E27FC236}">
                <a16:creationId xmlns:a16="http://schemas.microsoft.com/office/drawing/2014/main" id="{A01AE6AD-5B4C-3D40-81F7-DE1A3793D91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2865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2" name="Tijdelijke aanduiding voor tekst 3">
            <a:extLst>
              <a:ext uri="{FF2B5EF4-FFF2-40B4-BE49-F238E27FC236}">
                <a16:creationId xmlns:a16="http://schemas.microsoft.com/office/drawing/2014/main" id="{96FE4DF5-CC71-664C-B455-8D4042FF459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82864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3" name="Tijdelijke aanduiding voor tekst 3">
            <a:extLst>
              <a:ext uri="{FF2B5EF4-FFF2-40B4-BE49-F238E27FC236}">
                <a16:creationId xmlns:a16="http://schemas.microsoft.com/office/drawing/2014/main" id="{F1060215-75C1-744A-A3C0-26B4F12A58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191347" y="4770520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  <p:sp>
        <p:nvSpPr>
          <p:cNvPr id="74" name="Tijdelijke aanduiding voor tekst 3">
            <a:extLst>
              <a:ext uri="{FF2B5EF4-FFF2-40B4-BE49-F238E27FC236}">
                <a16:creationId xmlns:a16="http://schemas.microsoft.com/office/drawing/2014/main" id="{BF6C7BCC-A850-E147-AC96-A77DE09C351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191347" y="3281962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  <p:sp>
        <p:nvSpPr>
          <p:cNvPr id="75" name="Tijdelijke aanduiding voor tekst 3">
            <a:extLst>
              <a:ext uri="{FF2B5EF4-FFF2-40B4-BE49-F238E27FC236}">
                <a16:creationId xmlns:a16="http://schemas.microsoft.com/office/drawing/2014/main" id="{8FF3E772-4824-0F48-BB5E-B78352AC467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191347" y="1772139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892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slide with boxe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7" y="3365393"/>
            <a:ext cx="11538429" cy="341802"/>
          </a:xfrm>
          <a:prstGeom prst="rect">
            <a:avLst/>
          </a:prstGeom>
          <a:solidFill>
            <a:schemeClr val="tx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 algn="ctr">
              <a:defRPr lang="nl-NL" sz="1000" b="1" cap="all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0" name="Tijdelijke aanduiding voor afbeelding 4">
            <a:extLst>
              <a:ext uri="{FF2B5EF4-FFF2-40B4-BE49-F238E27FC236}">
                <a16:creationId xmlns:a16="http://schemas.microsoft.com/office/drawing/2014/main" id="{DA18E425-5B23-9F49-8E42-FDC420A6F68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1" name="Tijdelijke aanduiding voor afbeelding 4">
            <a:extLst>
              <a:ext uri="{FF2B5EF4-FFF2-40B4-BE49-F238E27FC236}">
                <a16:creationId xmlns:a16="http://schemas.microsoft.com/office/drawing/2014/main" id="{834D7191-51F4-6044-BB64-D88FC172B7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684163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2" name="Tijdelijke aanduiding voor afbeelding 4">
            <a:extLst>
              <a:ext uri="{FF2B5EF4-FFF2-40B4-BE49-F238E27FC236}">
                <a16:creationId xmlns:a16="http://schemas.microsoft.com/office/drawing/2014/main" id="{79D95B8E-D3B2-0B4A-8238-AE3D2E17F5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0188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112DC54E-E351-D24A-87D0-707FED598A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76213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2042F0CD-64B6-294A-B5A0-D36AF0D1A0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22237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1522B0A1-0D80-554E-8E4F-66027F66D43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8138" y="386295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4" name="Tijdelijke aanduiding voor afbeelding 4">
            <a:extLst>
              <a:ext uri="{FF2B5EF4-FFF2-40B4-BE49-F238E27FC236}">
                <a16:creationId xmlns:a16="http://schemas.microsoft.com/office/drawing/2014/main" id="{EC1C95E7-6921-954C-8765-95AA8F46AC4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84163" y="3855438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5" name="Tijdelijke aanduiding voor afbeelding 4">
            <a:extLst>
              <a:ext uri="{FF2B5EF4-FFF2-40B4-BE49-F238E27FC236}">
                <a16:creationId xmlns:a16="http://schemas.microsoft.com/office/drawing/2014/main" id="{4F5EDB79-765E-364E-8FC4-2FF64122A7A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30188" y="3855437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6" name="Tijdelijke aanduiding voor afbeelding 4">
            <a:extLst>
              <a:ext uri="{FF2B5EF4-FFF2-40B4-BE49-F238E27FC236}">
                <a16:creationId xmlns:a16="http://schemas.microsoft.com/office/drawing/2014/main" id="{B6ED683E-2841-8D4C-A805-0104F65D428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76213" y="385910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afbeelding 4">
            <a:extLst>
              <a:ext uri="{FF2B5EF4-FFF2-40B4-BE49-F238E27FC236}">
                <a16:creationId xmlns:a16="http://schemas.microsoft.com/office/drawing/2014/main" id="{7F9860F3-2379-A243-8904-E2998479B59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22237" y="3859105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59178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Yellow slide with 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7" y="3365393"/>
            <a:ext cx="11538429" cy="341802"/>
          </a:xfrm>
          <a:prstGeom prst="rect">
            <a:avLst/>
          </a:prstGeom>
          <a:solidFill>
            <a:schemeClr val="tx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 algn="ctr">
              <a:defRPr lang="nl-NL" sz="1000" b="1" cap="all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0" name="Tijdelijke aanduiding voor afbeelding 4">
            <a:extLst>
              <a:ext uri="{FF2B5EF4-FFF2-40B4-BE49-F238E27FC236}">
                <a16:creationId xmlns:a16="http://schemas.microsoft.com/office/drawing/2014/main" id="{DA18E425-5B23-9F49-8E42-FDC420A6F68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1" name="Tijdelijke aanduiding voor afbeelding 4">
            <a:extLst>
              <a:ext uri="{FF2B5EF4-FFF2-40B4-BE49-F238E27FC236}">
                <a16:creationId xmlns:a16="http://schemas.microsoft.com/office/drawing/2014/main" id="{834D7191-51F4-6044-BB64-D88FC172B7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684163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2" name="Tijdelijke aanduiding voor afbeelding 4">
            <a:extLst>
              <a:ext uri="{FF2B5EF4-FFF2-40B4-BE49-F238E27FC236}">
                <a16:creationId xmlns:a16="http://schemas.microsoft.com/office/drawing/2014/main" id="{79D95B8E-D3B2-0B4A-8238-AE3D2E17F5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0188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112DC54E-E351-D24A-87D0-707FED598A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76213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2042F0CD-64B6-294A-B5A0-D36AF0D1A0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22237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1522B0A1-0D80-554E-8E4F-66027F66D43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8138" y="386295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4" name="Tijdelijke aanduiding voor afbeelding 4">
            <a:extLst>
              <a:ext uri="{FF2B5EF4-FFF2-40B4-BE49-F238E27FC236}">
                <a16:creationId xmlns:a16="http://schemas.microsoft.com/office/drawing/2014/main" id="{EC1C95E7-6921-954C-8765-95AA8F46AC4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84163" y="3855438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5" name="Tijdelijke aanduiding voor afbeelding 4">
            <a:extLst>
              <a:ext uri="{FF2B5EF4-FFF2-40B4-BE49-F238E27FC236}">
                <a16:creationId xmlns:a16="http://schemas.microsoft.com/office/drawing/2014/main" id="{4F5EDB79-765E-364E-8FC4-2FF64122A7A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30188" y="3855437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6" name="Tijdelijke aanduiding voor afbeelding 4">
            <a:extLst>
              <a:ext uri="{FF2B5EF4-FFF2-40B4-BE49-F238E27FC236}">
                <a16:creationId xmlns:a16="http://schemas.microsoft.com/office/drawing/2014/main" id="{B6ED683E-2841-8D4C-A805-0104F65D428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76213" y="385910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afbeelding 4">
            <a:extLst>
              <a:ext uri="{FF2B5EF4-FFF2-40B4-BE49-F238E27FC236}">
                <a16:creationId xmlns:a16="http://schemas.microsoft.com/office/drawing/2014/main" id="{7F9860F3-2379-A243-8904-E2998479B59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22237" y="3859105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7901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9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10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52070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9A20-D744-45CB-A4C7-F12FC1231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45A8-C10D-428F-ACA3-9D19680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0C104-1EF3-4156-9CF6-EBF8B580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5212-A752-49E8-B524-27502D03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C616-84AF-417B-B064-DE686C3D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81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9A20-D744-45CB-A4C7-F12FC1231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45A8-C10D-428F-ACA3-9D19680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0C104-1EF3-4156-9CF6-EBF8B580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5212-A752-49E8-B524-27502D03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C616-84AF-417B-B064-DE686C3D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81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97C5-6EE9-42AD-95E0-5F8AAE44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E6FF-050F-41E2-98F7-4D558BFF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A4FC-759D-4DA1-B3B4-0DA8F498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AA9A-0791-4D8C-ABEA-DD74224D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F685-1629-4F96-B403-B60438E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CC677B-B7D7-DB49-BF89-96F1FEE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0D60-CA34-49A9-ADA1-10D35BD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41"/>
            <a:ext cx="10518338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12919-2E08-48B2-AF6F-A5D3E8BA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6"/>
            <a:ext cx="10518338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7563-8D84-4A79-ABA8-23C0964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C16C-A7A3-4B9A-A403-155E684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2520-39F4-48D6-8B72-0066C878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4800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0D60-CA34-49A9-ADA1-10D35BD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39"/>
            <a:ext cx="105183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12919-2E08-48B2-AF6F-A5D3E8BA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4"/>
            <a:ext cx="105183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7563-8D84-4A79-ABA8-23C0964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C16C-A7A3-4B9A-A403-155E684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2520-39F4-48D6-8B72-0066C878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4800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FA96-D6FB-4642-8CB9-4262E7CD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5B86-3286-4BEA-9BA9-5FFDC2A08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E38C8-003D-477B-AFA8-883C3C885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80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11BD-9C2F-4800-B3F1-D85D300A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F905E-3F72-4704-ACC1-C5112CEE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A6BF-8A0E-4496-9E8D-12864A7E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210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BB4-5E6A-4402-B5A5-EF7D518D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365128"/>
            <a:ext cx="105183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89EE-8E65-453E-9C45-BDDBEB4D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9130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0ED8B-4F00-4EDB-A151-C7471AA5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5"/>
            <a:ext cx="515913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026C9-8EEC-4A54-A1C0-D1D81538C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807" y="1681163"/>
            <a:ext cx="51845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E22A2-2213-4200-BBDD-F6D63948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807" y="2505075"/>
            <a:ext cx="51845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D4648-E15C-4A9B-BA8B-56676ABF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5D6D1-EF55-4CC9-81ED-5881783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8D77F-6A7C-4745-B0F6-F4394C0D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905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BB4-5E6A-4402-B5A5-EF7D518D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365126"/>
            <a:ext cx="105183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89EE-8E65-453E-9C45-BDDBEB4D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9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0ED8B-4F00-4EDB-A151-C7471AA5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5"/>
            <a:ext cx="515913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026C9-8EEC-4A54-A1C0-D1D81538C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807" y="1681163"/>
            <a:ext cx="51845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E22A2-2213-4200-BBDD-F6D63948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807" y="2505075"/>
            <a:ext cx="51845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D4648-E15C-4A9B-BA8B-56676ABF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5D6D1-EF55-4CC9-81ED-5881783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8D77F-6A7C-4745-B0F6-F4394C0D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905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0DD2-9629-4DF3-9A70-1912B98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A4A70-39F1-481B-ABF7-F7D8A6EC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0D639-DF16-402F-A524-C4D6808F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C28A-200D-4C0F-B0A5-B929A50E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672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DA0E-4A93-45E9-ADA4-4900584B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E6856-2C0B-4827-97AD-79CAED5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A3CD-1554-427D-AFB3-2B33954B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82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8F58-E56D-4C1F-9EF2-89A625C8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8" y="457200"/>
            <a:ext cx="3933261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1251-9B0E-4C70-849C-3895C22B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539" y="987428"/>
            <a:ext cx="6173807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8CF5-6EA5-495B-9388-00DB415A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8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116-6342-4F4D-902E-E30C87FA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7B65-9F45-42DF-9137-5AA7D497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4FD2-29A6-49EF-B404-40AF4292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292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8F0A-6938-4D43-B69E-A7E8A016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8" y="457200"/>
            <a:ext cx="3933261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6A0FE-B07B-4A7D-935B-FB912219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539" y="987428"/>
            <a:ext cx="6173807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BF0C9-2F22-45F3-A20B-4E0A55AA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8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1185B-4E7A-4C99-9A59-9061F9C5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2C45B-3F90-4927-9CD8-AA5EC058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C6C1-1FB5-4051-ADBC-E94AE01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967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8F58-E56D-4C1F-9EF2-89A625C8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1251-9B0E-4C70-849C-3895C22B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8CF5-6EA5-495B-9388-00DB415A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116-6342-4F4D-902E-E30C87FA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7B65-9F45-42DF-9137-5AA7D497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4FD2-29A6-49EF-B404-40AF4292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29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 des </a:t>
            </a:r>
            <a:r>
              <a:rPr lang="nl-NL" err="1"/>
              <a:t>earcit</a:t>
            </a:r>
            <a:r>
              <a:rPr lang="nl-NL"/>
              <a:t>, </a:t>
            </a:r>
            <a:r>
              <a:rPr lang="nl-NL" err="1"/>
              <a:t>ium</a:t>
            </a:r>
            <a:r>
              <a:rPr lang="nl-NL"/>
              <a:t> ad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faccupt</a:t>
            </a:r>
            <a:r>
              <a:rPr lang="nl-NL"/>
              <a:t> </a:t>
            </a:r>
            <a:r>
              <a:rPr lang="nl-NL" err="1"/>
              <a:t>atiature</a:t>
            </a:r>
            <a:r>
              <a:rPr lang="nl-NL"/>
              <a:t>, </a:t>
            </a:r>
            <a:r>
              <a:rPr lang="nl-NL" err="1"/>
              <a:t>qui</a:t>
            </a:r>
            <a:r>
              <a:rPr lang="nl-NL"/>
              <a:t> </a:t>
            </a:r>
            <a:r>
              <a:rPr lang="nl-NL" err="1"/>
              <a:t>officipis</a:t>
            </a:r>
            <a:r>
              <a:rPr lang="nl-NL"/>
              <a:t> </a:t>
            </a:r>
            <a:r>
              <a:rPr lang="nl-NL" err="1"/>
              <a:t>dolupta</a:t>
            </a:r>
            <a:r>
              <a:rPr lang="nl-NL"/>
              <a:t> </a:t>
            </a:r>
            <a:r>
              <a:rPr lang="nl-NL" err="1"/>
              <a:t>spereium</a:t>
            </a:r>
            <a:r>
              <a:rPr lang="nl-NL"/>
              <a:t> </a:t>
            </a:r>
            <a:r>
              <a:rPr lang="nl-NL" err="1"/>
              <a:t>quias</a:t>
            </a:r>
            <a:r>
              <a:rPr lang="nl-NL"/>
              <a:t> </a:t>
            </a:r>
            <a:r>
              <a:rPr lang="nl-NL" err="1"/>
              <a:t>sum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min </a:t>
            </a:r>
            <a:r>
              <a:rPr lang="nl-NL" err="1"/>
              <a:t>prae</a:t>
            </a:r>
            <a:r>
              <a:rPr lang="nl-NL"/>
              <a:t> nam </a:t>
            </a:r>
            <a:r>
              <a:rPr lang="nl-NL" err="1"/>
              <a:t>aut</a:t>
            </a:r>
            <a:r>
              <a:rPr lang="nl-NL"/>
              <a:t> que </a:t>
            </a:r>
            <a:r>
              <a:rPr lang="nl-NL" err="1"/>
              <a:t>nobitatur</a:t>
            </a:r>
            <a:r>
              <a:rPr lang="nl-NL"/>
              <a:t>, </a:t>
            </a:r>
            <a:r>
              <a:rPr lang="nl-NL" err="1"/>
              <a:t>cus</a:t>
            </a:r>
            <a:r>
              <a:rPr lang="nl-NL"/>
              <a:t> </a:t>
            </a:r>
            <a:r>
              <a:rPr lang="nl-NL" err="1"/>
              <a:t>eario</a:t>
            </a:r>
            <a:r>
              <a:rPr lang="nl-NL"/>
              <a:t> </a:t>
            </a:r>
            <a:r>
              <a:rPr lang="nl-NL" err="1"/>
              <a:t>omnihic</a:t>
            </a:r>
            <a:r>
              <a:rPr lang="nl-NL"/>
              <a:t> </a:t>
            </a:r>
            <a:r>
              <a:rPr lang="nl-NL" err="1"/>
              <a:t>aeruptur</a:t>
            </a:r>
            <a:r>
              <a:rPr lang="nl-NL"/>
              <a:t>, </a:t>
            </a:r>
            <a:r>
              <a:rPr lang="nl-NL" err="1"/>
              <a:t>sunt</a:t>
            </a:r>
            <a:r>
              <a:rPr lang="nl-NL"/>
              <a:t> </a:t>
            </a:r>
            <a:r>
              <a:rPr lang="nl-NL" err="1"/>
              <a:t>eruptat</a:t>
            </a:r>
            <a:r>
              <a:rPr lang="nl-NL"/>
              <a:t> </a:t>
            </a:r>
            <a:r>
              <a:rPr lang="nl-NL" err="1"/>
              <a:t>volorep</a:t>
            </a:r>
            <a:r>
              <a:rPr lang="nl-NL"/>
              <a:t>. &lt;Max. 70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76D091-77BC-2F42-913C-F8B10415F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8F0A-6938-4D43-B69E-A7E8A016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6A0FE-B07B-4A7D-935B-FB912219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BF0C9-2F22-45F3-A20B-4E0A55AA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1185B-4E7A-4C99-9A59-9061F9C5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2C45B-3F90-4927-9CD8-AA5EC058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C6C1-1FB5-4051-ADBC-E94AE01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9676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8496-B333-461C-9F55-BFEFC71B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46B64-A129-4439-A6AD-AF7F29B22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6D5F6-EC9C-4981-BA0D-28A0B1C3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64D5-E6B6-4780-AFA9-EC2CA09B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F17C-2AF7-4A51-99E8-D0725D88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17060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17645-E89C-47F2-9DC7-5DBBD41A7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7172" y="365125"/>
            <a:ext cx="262958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1CAF0-0576-4A0D-A39E-456A58CF0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418" y="365125"/>
            <a:ext cx="773631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7715-A1C3-4407-AB72-A25EA19B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7D94-8AF7-46FB-A70B-82DFB333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4E4A-A53E-40AC-A777-4E4A99D7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27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err="1"/>
              <a:t>Title</a:t>
            </a:r>
            <a:endParaRPr lang="nl-NL" noProof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739B77-360B-C248-95B1-5B4A6819C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endParaRPr lang="nl-NL" noProof="0"/>
          </a:p>
          <a:p>
            <a:pPr lvl="1"/>
            <a:r>
              <a:rPr lang="nl-NL" noProof="0" err="1"/>
              <a:t>L;ajgda;ldgjs</a:t>
            </a:r>
            <a:endParaRPr lang="nl-NL" noProof="0"/>
          </a:p>
          <a:p>
            <a:pPr lvl="2"/>
            <a:r>
              <a:rPr lang="nl-NL" noProof="0" err="1"/>
              <a:t>Lkadghjs;aoigdhsj</a:t>
            </a:r>
            <a:endParaRPr lang="nl-NL" noProof="0"/>
          </a:p>
          <a:p>
            <a:pPr lvl="3"/>
            <a:r>
              <a:rPr lang="nl-NL" noProof="0"/>
              <a:t>;</a:t>
            </a:r>
            <a:r>
              <a:rPr lang="nl-NL" noProof="0" err="1"/>
              <a:t>lasijdf;alkgdjs</a:t>
            </a:r>
            <a:endParaRPr lang="nl-NL" noProof="0"/>
          </a:p>
          <a:p>
            <a:pPr lvl="4"/>
            <a:r>
              <a:rPr lang="nl-NL" noProof="0"/>
              <a:t>;</a:t>
            </a:r>
            <a:r>
              <a:rPr lang="nl-NL" noProof="0" err="1"/>
              <a:t>ladsgjlasdkgj</a:t>
            </a:r>
            <a:endParaRPr lang="nl-NL" noProof="0"/>
          </a:p>
          <a:p>
            <a:pPr lvl="5"/>
            <a:r>
              <a:rPr lang="nl-NL" noProof="0" err="1"/>
              <a:t>A;lgdkj;asldgjk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75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37" r:id="rId2"/>
    <p:sldLayoutId id="2147483692" r:id="rId3"/>
    <p:sldLayoutId id="2147483693" r:id="rId4"/>
    <p:sldLayoutId id="2147483694" r:id="rId5"/>
    <p:sldLayoutId id="2147483709" r:id="rId6"/>
    <p:sldLayoutId id="2147483695" r:id="rId7"/>
    <p:sldLayoutId id="2147483739" r:id="rId8"/>
    <p:sldLayoutId id="2147483697" r:id="rId9"/>
    <p:sldLayoutId id="2147483698" r:id="rId10"/>
    <p:sldLayoutId id="2147483699" r:id="rId11"/>
    <p:sldLayoutId id="2147483700" r:id="rId12"/>
    <p:sldLayoutId id="2147483702" r:id="rId13"/>
    <p:sldLayoutId id="2147483741" r:id="rId14"/>
    <p:sldLayoutId id="2147483703" r:id="rId15"/>
    <p:sldLayoutId id="2147483746" r:id="rId16"/>
    <p:sldLayoutId id="2147483753" r:id="rId17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61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6" r:id="rId2"/>
    <p:sldLayoutId id="2147483744" r:id="rId3"/>
    <p:sldLayoutId id="2147483724" r:id="rId4"/>
    <p:sldLayoutId id="2147483742" r:id="rId5"/>
    <p:sldLayoutId id="2147483729" r:id="rId6"/>
    <p:sldLayoutId id="2147483723" r:id="rId7"/>
    <p:sldLayoutId id="2147483725" r:id="rId8"/>
    <p:sldLayoutId id="2147483730" r:id="rId9"/>
    <p:sldLayoutId id="2147483728" r:id="rId10"/>
    <p:sldLayoutId id="2147483731" r:id="rId11"/>
    <p:sldLayoutId id="2147483726" r:id="rId12"/>
    <p:sldLayoutId id="2147483732" r:id="rId13"/>
    <p:sldLayoutId id="2147483734" r:id="rId14"/>
    <p:sldLayoutId id="2147483735" r:id="rId15"/>
    <p:sldLayoutId id="2147483738" r:id="rId16"/>
    <p:sldLayoutId id="2147483740" r:id="rId17"/>
    <p:sldLayoutId id="2147483743" r:id="rId18"/>
    <p:sldLayoutId id="2147483745" r:id="rId19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AEF66-AFF5-42E6-BD62-44CB3564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BB2CC-D3AD-4DCE-9B60-6E75A372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4DE91-1066-4739-AF99-2EB60E481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C272-3BBE-42A0-B803-6F1EF0D8D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BE32-B42B-4394-8493-1B6378928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53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649" r:id="rId2"/>
    <p:sldLayoutId id="2147483650" r:id="rId3"/>
    <p:sldLayoutId id="2147483748" r:id="rId4"/>
    <p:sldLayoutId id="2147483651" r:id="rId5"/>
    <p:sldLayoutId id="2147483652" r:id="rId6"/>
    <p:sldLayoutId id="2147483749" r:id="rId7"/>
    <p:sldLayoutId id="2147483653" r:id="rId8"/>
    <p:sldLayoutId id="2147483654" r:id="rId9"/>
    <p:sldLayoutId id="2147483655" r:id="rId10"/>
    <p:sldLayoutId id="2147483750" r:id="rId11"/>
    <p:sldLayoutId id="2147483751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6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u.nl/research-enginee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hyperlink" Target="https://www.uu.nl/en/research/research-data-management/workshops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uu.nl/research-enginee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info.rdm@uu.nl" TargetMode="External"/><Relationship Id="rId5" Type="http://schemas.openxmlformats.org/officeDocument/2006/relationships/hyperlink" Target="http://uu.nl/research-engineering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uu.nl/research-engineering" TargetMode="External"/><Relationship Id="rId7" Type="http://schemas.openxmlformats.org/officeDocument/2006/relationships/hyperlink" Target="https://www.uu.nl/en/research/research-data-management/tools/software-and-computing/high-performance-and-cloud-comput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forms.uu.nl/universiteitutrecht/re_request" TargetMode="External"/><Relationship Id="rId5" Type="http://schemas.openxmlformats.org/officeDocument/2006/relationships/hyperlink" Target="mailto:research.engineering@uu.nl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hyperlink" Target="https://eur03.safelinks.protection.outlook.com/?url=https%3A%2F%2Fwww.surf.nl%2Fen%2Fagenda%2Fintroduction-to-supercomputing-part-iii&amp;data=05%7C02%7Cs.nadinajafabadi%40uu.nl%7C1cd3bccd16e54826b25308dd518cc7b5%7Cd72758a0a4464e0fa0aa4bf95a4a10e7%7C0%7C0%7C638756387284677869%7CUnknown%7CTWFpbGZsb3d8eyJFbXB0eU1hcGkiOnRydWUsIlYiOiIwLjAuMDAwMCIsIlAiOiJXaW4zMiIsIkFOIjoiTWFpbCIsIldUIjoyfQ%3D%3D%7C0%7C%7C%7C&amp;sdata=nzvGEodU0gtCllIQ2SMyrVr1ypFyk1EDOlBMEB3M7TI%3D&amp;reserved=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ur03.safelinks.protection.outlook.com/?url=https%3A%2F%2Fwww.surf.nl%2Fen%2Fagenda%2Fintroduction-to-supercomputing-part-ii-march&amp;data=05%7C02%7Cs.nadinajafabadi%40uu.nl%7C1cd3bccd16e54826b25308dd518cc7b5%7Cd72758a0a4464e0fa0aa4bf95a4a10e7%7C0%7C0%7C638756387284656970%7CUnknown%7CTWFpbGZsb3d8eyJFbXB0eU1hcGkiOnRydWUsIlYiOiIwLjAuMDAwMCIsIlAiOiJXaW4zMiIsIkFOIjoiTWFpbCIsIldUIjoyfQ%3D%3D%7C0%7C%7C%7C&amp;sdata=tFFhRlXGAF4gvw48CYdZAq1wAknoacJhDABZf3TU1OY%3D&amp;reserved=0" TargetMode="External"/><Relationship Id="rId5" Type="http://schemas.openxmlformats.org/officeDocument/2006/relationships/hyperlink" Target="https://eur03.safelinks.protection.outlook.com/?url=https%3A%2F%2Fwww.surf.nl%2Fen%2Fagenda%2Fintroduction-to-supercomputing-part-i-march&amp;data=05%7C02%7Cs.nadinajafabadi%40uu.nl%7C1cd3bccd16e54826b25308dd518cc7b5%7Cd72758a0a4464e0fa0aa4bf95a4a10e7%7C0%7C0%7C638756387284624119%7CUnknown%7CTWFpbGZsb3d8eyJFbXB0eU1hcGkiOnRydWUsIlYiOiIwLjAuMDAwMCIsIlAiOiJXaW4zMiIsIkFOIjoiTWFpbCIsIldUIjoyfQ%3D%3D%7C0%7C%7C%7C&amp;sdata=9LTiwcinaBGk6aKmpCDKUyOgIZKByaUUju0HHgEwy1o%3D&amp;reserved=0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research.engineering@uu.nl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5" Type="http://schemas.openxmlformats.org/officeDocument/2006/relationships/hyperlink" Target="http://uu.nl/research-engineering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56.svg"/><Relationship Id="rId9" Type="http://schemas.openxmlformats.org/officeDocument/2006/relationships/hyperlink" Target="http://uu.nl/research-engineer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hyperlink" Target="http://uu.nl/research-enginee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u.nl/en/organisation/governance-and-organisation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4.sv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slide" Target="slide12.xml"/><Relationship Id="rId5" Type="http://schemas.openxmlformats.org/officeDocument/2006/relationships/slide" Target="slide8.xml"/><Relationship Id="rId15" Type="http://schemas.openxmlformats.org/officeDocument/2006/relationships/image" Target="../media/image35.png"/><Relationship Id="rId10" Type="http://schemas.openxmlformats.org/officeDocument/2006/relationships/image" Target="../media/image32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research.engineering@uu.nl" TargetMode="External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hyperlink" Target="http://forms.uu.nl/universiteitutrecht/re_reque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u.nl/research-enginee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hyperlink" Target="https://utrechtuniversity.github.io/research-engineering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>
            <a:extLst>
              <a:ext uri="{FF2B5EF4-FFF2-40B4-BE49-F238E27FC236}">
                <a16:creationId xmlns:a16="http://schemas.microsoft.com/office/drawing/2014/main" id="{957FBACB-CE6C-DC4B-B94D-AA572F32D2C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5175" cy="6858000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CAF7571-704C-8542-9A0B-5DD3FAC08861}"/>
              </a:ext>
            </a:extLst>
          </p:cNvPr>
          <p:cNvGrpSpPr/>
          <p:nvPr/>
        </p:nvGrpSpPr>
        <p:grpSpPr>
          <a:xfrm>
            <a:off x="-2" y="0"/>
            <a:ext cx="4744530" cy="2812212"/>
            <a:chOff x="-2" y="0"/>
            <a:chExt cx="4744530" cy="2812212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2B364083-7F4B-C845-B148-C2AC86F50958}"/>
                </a:ext>
              </a:extLst>
            </p:cNvPr>
            <p:cNvSpPr/>
            <p:nvPr/>
          </p:nvSpPr>
          <p:spPr>
            <a:xfrm>
              <a:off x="0" y="0"/>
              <a:ext cx="4744528" cy="2812212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alpha val="0"/>
                  </a:schemeClr>
                </a:gs>
                <a:gs pos="0">
                  <a:schemeClr val="bg1">
                    <a:shade val="100000"/>
                    <a:satMod val="115000"/>
                    <a:lumMod val="100000"/>
                    <a:alpha val="8600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" name="Afbeelding 10">
              <a:extLst>
                <a:ext uri="{FF2B5EF4-FFF2-40B4-BE49-F238E27FC236}">
                  <a16:creationId xmlns:a16="http://schemas.microsoft.com/office/drawing/2014/main" id="{43EA8717-F289-444B-BE39-43A8A349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" y="0"/>
              <a:ext cx="3198329" cy="126875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604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7B2E9-D390-C140-14CF-21C0E566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86DE5854-11BF-BC39-DE08-5C1361E3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4ED4C7-4D51-78A4-A120-74B986E7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nl-NL" sz="3199" b="1" dirty="0">
              <a:cs typeface="Calibri Light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58ACC60-A68C-B390-DB94-B8BB3102932B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330B9C9B-10E2-AFE5-5AA2-EE7D9FFD0D83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63DEC85-3532-9279-1AE2-C5362AC8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32008258-06E2-080B-54E9-C10C43FB3987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to analyze and track sentiment changes in historical news articles from the 18th and 19th centuries regarding fusiliers and fuels..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Pim </a:t>
            </a:r>
            <a:r>
              <a:rPr lang="en-US" sz="1999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huijnen</a:t>
            </a:r>
            <a:endParaRPr lang="en-US" sz="1999" dirty="0">
              <a:solidFill>
                <a:prstClr val="black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(Humanities)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Efficient computing, Big data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BC3D-F353-0B57-BACF-9224F5F0E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15" y="1714430"/>
            <a:ext cx="4815519" cy="27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2AD7B-F10B-FD07-2CEC-C86B764411E2}"/>
              </a:ext>
            </a:extLst>
          </p:cNvPr>
          <p:cNvSpPr txBox="1"/>
          <p:nvPr/>
        </p:nvSpPr>
        <p:spPr>
          <a:xfrm>
            <a:off x="-34583" y="459336"/>
            <a:ext cx="8578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600" b="1" dirty="0" err="1">
                <a:cs typeface="Calibri Light"/>
              </a:rPr>
              <a:t>Historical</a:t>
            </a:r>
            <a:r>
              <a:rPr lang="nl-NL" sz="3600" b="1" dirty="0">
                <a:cs typeface="Calibri Light"/>
              </a:rPr>
              <a:t> </a:t>
            </a:r>
            <a:r>
              <a:rPr lang="nl-NL" sz="3600" b="1" dirty="0" err="1">
                <a:cs typeface="Calibri Light"/>
              </a:rPr>
              <a:t>news</a:t>
            </a:r>
            <a:r>
              <a:rPr lang="nl-NL" sz="3600" b="1" dirty="0">
                <a:cs typeface="Calibri Light"/>
              </a:rPr>
              <a:t> sentiment analysis</a:t>
            </a:r>
            <a:endParaRPr lang="en-NL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FA23B-8E90-CF95-5F37-51CC1DE65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735" y="4594976"/>
            <a:ext cx="7094283" cy="18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BF78FB-3C86-47B1-8CF3-CF6368EC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 sz="3199" b="1" dirty="0">
              <a:cs typeface="Calibri Light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8525296F-4DB7-A4AC-416B-8C4ABEC1CACB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to data extraction from HTA documents</a:t>
            </a: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Jan-Willem Versteeg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(Pharmaceutical sciences)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Efficient computing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915F8-C586-214C-1CFD-268FE74DE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063" y="1855125"/>
            <a:ext cx="5672534" cy="4442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6ED48-DCC6-92EB-AE0A-A82CC370FF64}"/>
              </a:ext>
            </a:extLst>
          </p:cNvPr>
          <p:cNvSpPr txBox="1"/>
          <p:nvPr/>
        </p:nvSpPr>
        <p:spPr>
          <a:xfrm>
            <a:off x="0" y="468521"/>
            <a:ext cx="6281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Health Technology Assessment</a:t>
            </a:r>
          </a:p>
        </p:txBody>
      </p:sp>
      <p:sp>
        <p:nvSpPr>
          <p:cNvPr id="10" name="Action Button: Back or Previous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14A04FA-94BF-8E04-603C-E94648066461}"/>
              </a:ext>
            </a:extLst>
          </p:cNvPr>
          <p:cNvSpPr/>
          <p:nvPr/>
        </p:nvSpPr>
        <p:spPr>
          <a:xfrm>
            <a:off x="10261599" y="5892751"/>
            <a:ext cx="449699" cy="338467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Training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with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our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colleagues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from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the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library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15123" y="3136632"/>
            <a:ext cx="80999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https://www.uu.nl/en/research/research-data-management/workshops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One day or two half-day workshops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Entry-level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No costs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 + UMCU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17784" y="27716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1075463" y="44438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Which courses?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1073178" y="4823601"/>
            <a:ext cx="928406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Introduction to 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Introduction to Python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Writing reproducible 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Quick start to Data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Data Management plans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EB94C-73F1-60AE-1F44-5AA9D199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061" y="2470383"/>
            <a:ext cx="2274440" cy="2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21E4-859A-28A2-7B30-EFBF145D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45EFC-9CFE-D695-7BE3-A15EA2B10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9293F-D0B0-C048-FB84-249D6359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2" y="350840"/>
            <a:ext cx="11480004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RDM Support- Walk-in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31405-801D-FE55-5DCD-3162968D1004}"/>
              </a:ext>
            </a:extLst>
          </p:cNvPr>
          <p:cNvSpPr txBox="1"/>
          <p:nvPr/>
        </p:nvSpPr>
        <p:spPr>
          <a:xfrm>
            <a:off x="839787" y="6176963"/>
            <a:ext cx="693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www.uu.nl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/research/research-data-management/workshops</a:t>
            </a:r>
            <a:endParaRPr lang="en-NL" dirty="0"/>
          </a:p>
        </p:txBody>
      </p:sp>
      <p:pic>
        <p:nvPicPr>
          <p:cNvPr id="4" name="Afbeelding 9">
            <a:extLst>
              <a:ext uri="{FF2B5EF4-FFF2-40B4-BE49-F238E27FC236}">
                <a16:creationId xmlns:a16="http://schemas.microsoft.com/office/drawing/2014/main" id="{372A53A5-C62C-4BFE-8E57-24D05A9B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730" y="5515429"/>
            <a:ext cx="846313" cy="846200"/>
          </a:xfrm>
          <a:prstGeom prst="rect">
            <a:avLst/>
          </a:prstGeom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154D773A-65F7-82DA-CF54-367368C201B3}"/>
              </a:ext>
            </a:extLst>
          </p:cNvPr>
          <p:cNvSpPr txBox="1"/>
          <p:nvPr/>
        </p:nvSpPr>
        <p:spPr>
          <a:xfrm>
            <a:off x="9612981" y="6408171"/>
            <a:ext cx="2488451" cy="347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>
                <a:ea typeface="+mn-lt"/>
                <a:cs typeface="+mn-lt"/>
                <a:hlinkClick r:id="rId4"/>
              </a:rPr>
              <a:t>uu.nl/research-engineering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C12163-4371-9918-0BE7-5F8552C1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8DF44-9377-0B89-5248-1A068D28BDA3}"/>
              </a:ext>
            </a:extLst>
          </p:cNvPr>
          <p:cNvSpPr txBox="1"/>
          <p:nvPr/>
        </p:nvSpPr>
        <p:spPr>
          <a:xfrm>
            <a:off x="839787" y="2192774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Struggling with your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research data or software?</a:t>
            </a:r>
            <a:endParaRPr lang="en-NL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F85F2-D373-F28F-E3D7-FEBEDBCD5DEC}"/>
              </a:ext>
            </a:extLst>
          </p:cNvPr>
          <p:cNvSpPr txBox="1"/>
          <p:nvPr/>
        </p:nvSpPr>
        <p:spPr>
          <a:xfrm>
            <a:off x="5061674" y="2788016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Wondering what to do with the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large amount of data 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you have collected?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B43CF-D11C-AB42-0247-CE88F08A7CAB}"/>
              </a:ext>
            </a:extLst>
          </p:cNvPr>
          <p:cNvSpPr txBox="1"/>
          <p:nvPr/>
        </p:nvSpPr>
        <p:spPr>
          <a:xfrm>
            <a:off x="832889" y="3511484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Open Sans" panose="020B0606030504020204" pitchFamily="34" charset="0"/>
              </a:rPr>
              <a:t>L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ooking for a suitable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digital technology 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to apply in your research project?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3E62-05C5-13E7-AD8B-7407933C56C3}"/>
              </a:ext>
            </a:extLst>
          </p:cNvPr>
          <p:cNvSpPr txBox="1"/>
          <p:nvPr/>
        </p:nvSpPr>
        <p:spPr>
          <a:xfrm>
            <a:off x="5312664" y="4214282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curious about making your data and software open and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FAIR?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D35B10-EB59-AF63-21B5-72D1EDB0CCA4}"/>
              </a:ext>
            </a:extLst>
          </p:cNvPr>
          <p:cNvSpPr txBox="1"/>
          <p:nvPr/>
        </p:nvSpPr>
        <p:spPr>
          <a:xfrm>
            <a:off x="1670214" y="5308802"/>
            <a:ext cx="8672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1000"/>
              </a:spcBef>
              <a:defRPr/>
            </a:pPr>
            <a:r>
              <a:rPr lang="en-NL" sz="28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Walk-in hours every Monday 3pm-5pm at the library</a:t>
            </a:r>
          </a:p>
        </p:txBody>
      </p:sp>
    </p:spTree>
    <p:extLst>
      <p:ext uri="{BB962C8B-B14F-4D97-AF65-F5344CB8AC3E}">
        <p14:creationId xmlns:p14="http://schemas.microsoft.com/office/powerpoint/2010/main" val="21483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761012-B2B4-451C-9ED7-55E927C1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1622F2-ED31-4C0E-8C76-A0559EC1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2" y="350840"/>
            <a:ext cx="11480004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RDM Support – Programming cafés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E455-FDBF-2DA8-FE9C-44771BD9CE34}"/>
              </a:ext>
            </a:extLst>
          </p:cNvPr>
          <p:cNvSpPr txBox="1"/>
          <p:nvPr/>
        </p:nvSpPr>
        <p:spPr>
          <a:xfrm>
            <a:off x="839787" y="6176963"/>
            <a:ext cx="693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www.uu.nl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/research/research-data-management/workshops</a:t>
            </a:r>
            <a:endParaRPr lang="en-NL" dirty="0"/>
          </a:p>
        </p:txBody>
      </p:sp>
      <p:sp>
        <p:nvSpPr>
          <p:cNvPr id="3" name="Action Button: Back or Previous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856605F-AF3C-7FF7-F5BD-C2BCE5E27CB1}"/>
              </a:ext>
            </a:extLst>
          </p:cNvPr>
          <p:cNvSpPr/>
          <p:nvPr/>
        </p:nvSpPr>
        <p:spPr>
          <a:xfrm>
            <a:off x="10377713" y="5838566"/>
            <a:ext cx="479493" cy="449263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Afbeelding 9">
            <a:extLst>
              <a:ext uri="{FF2B5EF4-FFF2-40B4-BE49-F238E27FC236}">
                <a16:creationId xmlns:a16="http://schemas.microsoft.com/office/drawing/2014/main" id="{0C67B14B-F998-2EC7-A792-39C7A5FE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730" y="5515429"/>
            <a:ext cx="846313" cy="846200"/>
          </a:xfrm>
          <a:prstGeom prst="rect">
            <a:avLst/>
          </a:prstGeom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F9CD6596-F661-5160-06F8-D41064C7B99B}"/>
              </a:ext>
            </a:extLst>
          </p:cNvPr>
          <p:cNvSpPr txBox="1"/>
          <p:nvPr/>
        </p:nvSpPr>
        <p:spPr>
          <a:xfrm>
            <a:off x="9612981" y="6408171"/>
            <a:ext cx="2488451" cy="347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>
                <a:ea typeface="+mn-lt"/>
                <a:cs typeface="+mn-lt"/>
                <a:hlinkClick r:id="rId5"/>
              </a:rPr>
              <a:t>uu.nl/research-engineering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861E89-2DD3-FD32-A115-449D730D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8EEDA-98E8-89D5-9200-544D09668718}"/>
              </a:ext>
            </a:extLst>
          </p:cNvPr>
          <p:cNvSpPr txBox="1"/>
          <p:nvPr/>
        </p:nvSpPr>
        <p:spPr>
          <a:xfrm>
            <a:off x="839787" y="1914464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eet other researchers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707A4-FBC6-A4A8-DB9B-AD7B77C843C4}"/>
              </a:ext>
            </a:extLst>
          </p:cNvPr>
          <p:cNvSpPr txBox="1"/>
          <p:nvPr/>
        </p:nvSpPr>
        <p:spPr>
          <a:xfrm>
            <a:off x="3300984" y="2796278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mprove your programming skills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BA98D-95EE-7B1B-ABA5-09A6BB480BA3}"/>
              </a:ext>
            </a:extLst>
          </p:cNvPr>
          <p:cNvSpPr txBox="1"/>
          <p:nvPr/>
        </p:nvSpPr>
        <p:spPr>
          <a:xfrm>
            <a:off x="6702552" y="1937735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 questions related to programming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A3DB7-7CC7-367E-C956-CC7AAE941296}"/>
              </a:ext>
            </a:extLst>
          </p:cNvPr>
          <p:cNvSpPr txBox="1"/>
          <p:nvPr/>
        </p:nvSpPr>
        <p:spPr>
          <a:xfrm>
            <a:off x="1753322" y="5224426"/>
            <a:ext cx="9640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sng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info.rdm@uu.nl</a:t>
            </a:r>
            <a:r>
              <a:rPr lang="en-GB" sz="2400" b="1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 </a:t>
            </a:r>
            <a:endParaRPr lang="en-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9E5BF-26BF-E135-1862-EE8BC43BE529}"/>
              </a:ext>
            </a:extLst>
          </p:cNvPr>
          <p:cNvSpPr txBox="1"/>
          <p:nvPr/>
        </p:nvSpPr>
        <p:spPr>
          <a:xfrm>
            <a:off x="1626469" y="4535844"/>
            <a:ext cx="9512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a typeface="Calibri"/>
                <a:cs typeface="Calibri"/>
              </a:rPr>
              <a:t>Programming café: </a:t>
            </a:r>
            <a:r>
              <a:rPr lang="en-US" sz="2400" b="1" dirty="0" err="1">
                <a:ea typeface="Calibri"/>
                <a:cs typeface="Calibri"/>
              </a:rPr>
              <a:t>SeptFirst</a:t>
            </a:r>
            <a:r>
              <a:rPr lang="en-US" sz="2400" b="1" dirty="0">
                <a:ea typeface="Calibri"/>
                <a:cs typeface="Calibri"/>
              </a:rPr>
              <a:t> Thursday of the month, 3-5 PM</a:t>
            </a:r>
          </a:p>
        </p:txBody>
      </p:sp>
    </p:spTree>
    <p:extLst>
      <p:ext uri="{BB962C8B-B14F-4D97-AF65-F5344CB8AC3E}">
        <p14:creationId xmlns:p14="http://schemas.microsoft.com/office/powerpoint/2010/main" val="19632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Consultancy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15123" y="3136632"/>
            <a:ext cx="80999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Contact us: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Send an email to </a:t>
            </a:r>
            <a:r>
              <a:rPr lang="en-US" dirty="0">
                <a:ea typeface="Calibri" panose="020F0502020204030204"/>
                <a:cs typeface="Calibri" panose="020F0502020204030204"/>
                <a:hlinkClick r:id="rId5"/>
              </a:rPr>
              <a:t>research.engineering@uu.nl</a:t>
            </a: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Fill in the form: </a:t>
            </a:r>
            <a:r>
              <a:rPr lang="en-US" dirty="0">
                <a:ea typeface="+mn-lt"/>
                <a:cs typeface="+mn-lt"/>
                <a:hlinkClick r:id="rId6"/>
              </a:rPr>
              <a:t>forms.uu.nl/universiteitutrecht/re_request</a:t>
            </a:r>
            <a:endParaRPr lang="en-US" dirty="0"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Book a meeting for </a:t>
            </a:r>
            <a:r>
              <a:rPr lang="en-US" dirty="0">
                <a:ea typeface="Calibri" panose="020F0502020204030204"/>
                <a:cs typeface="Calibri" panose="020F0502020204030204"/>
                <a:hlinkClick r:id="rId7"/>
              </a:rPr>
              <a:t>HPC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We set up a meeting (or a few if necessary) to discuss your question.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17784" y="27716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1075463" y="49518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What kind of 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1073178" y="5331601"/>
            <a:ext cx="928406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Problems with Git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My code is not working (properly)!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 want to start using the HPC facilities and need credits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Exploring software solutions for new research questions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546A73-75A8-DC6A-BFAD-8C8469BAF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0146" y="2381716"/>
            <a:ext cx="1697245" cy="16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pic>
        <p:nvPicPr>
          <p:cNvPr id="12" name="Graphic 13" descr="Contour van verrast gezicht met effen opvulling">
            <a:extLst>
              <a:ext uri="{FF2B5EF4-FFF2-40B4-BE49-F238E27FC236}">
                <a16:creationId xmlns:a16="http://schemas.microsoft.com/office/drawing/2014/main" id="{1B765818-DEE5-376F-370F-B6313EA15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66" y="3589867"/>
            <a:ext cx="1160235" cy="1159933"/>
          </a:xfrm>
          <a:prstGeom prst="rect">
            <a:avLst/>
          </a:prstGeom>
        </p:spPr>
      </p:pic>
      <p:grpSp>
        <p:nvGrpSpPr>
          <p:cNvPr id="22" name="Groep 21">
            <a:extLst>
              <a:ext uri="{FF2B5EF4-FFF2-40B4-BE49-F238E27FC236}">
                <a16:creationId xmlns:a16="http://schemas.microsoft.com/office/drawing/2014/main" id="{1A2BE537-74E4-7B85-4814-C2667E8F4C3C}"/>
              </a:ext>
            </a:extLst>
          </p:cNvPr>
          <p:cNvGrpSpPr/>
          <p:nvPr/>
        </p:nvGrpSpPr>
        <p:grpSpPr>
          <a:xfrm rot="1260000">
            <a:off x="3345323" y="2843276"/>
            <a:ext cx="1862913" cy="1236133"/>
            <a:chOff x="4691874" y="3122676"/>
            <a:chExt cx="1862913" cy="1236133"/>
          </a:xfrm>
        </p:grpSpPr>
        <p:sp>
          <p:nvSpPr>
            <p:cNvPr id="19" name="Tekstballon: ovaal 18">
              <a:extLst>
                <a:ext uri="{FF2B5EF4-FFF2-40B4-BE49-F238E27FC236}">
                  <a16:creationId xmlns:a16="http://schemas.microsoft.com/office/drawing/2014/main" id="{0720703C-4354-E16D-F855-2445D8C84540}"/>
                </a:ext>
              </a:extLst>
            </p:cNvPr>
            <p:cNvSpPr/>
            <p:nvPr/>
          </p:nvSpPr>
          <p:spPr>
            <a:xfrm>
              <a:off x="4691874" y="3122676"/>
              <a:ext cx="1862913" cy="1236133"/>
            </a:xfrm>
            <a:prstGeom prst="wedgeEllipseCallou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59E58C87-C6F0-2346-F7D2-B19253D9AE2D}"/>
                </a:ext>
              </a:extLst>
            </p:cNvPr>
            <p:cNvSpPr txBox="1"/>
            <p:nvPr/>
          </p:nvSpPr>
          <p:spPr>
            <a:xfrm>
              <a:off x="4877331" y="3427943"/>
              <a:ext cx="157449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000" b="1">
                  <a:latin typeface="Ink Free"/>
                  <a:cs typeface="Dreaming Outloud Pro"/>
                </a:rPr>
                <a:t>My laptop is </a:t>
              </a:r>
            </a:p>
            <a:p>
              <a:r>
                <a:rPr lang="nl-NL" sz="2000" b="1" err="1">
                  <a:latin typeface="Ink Free"/>
                  <a:cs typeface="Dreaming Outloud Pro"/>
                </a:rPr>
                <a:t>too</a:t>
              </a:r>
              <a:r>
                <a:rPr lang="nl-NL" sz="2000" b="1">
                  <a:latin typeface="Ink Free"/>
                  <a:cs typeface="Dreaming Outloud Pro"/>
                </a:rPr>
                <a:t> slow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D5BE3E60-795F-D225-B158-0CBAB6F618EB}"/>
              </a:ext>
            </a:extLst>
          </p:cNvPr>
          <p:cNvGrpSpPr/>
          <p:nvPr/>
        </p:nvGrpSpPr>
        <p:grpSpPr>
          <a:xfrm rot="20700000">
            <a:off x="1193559" y="2445341"/>
            <a:ext cx="1862913" cy="1236133"/>
            <a:chOff x="4691874" y="3122676"/>
            <a:chExt cx="1862913" cy="1236133"/>
          </a:xfrm>
        </p:grpSpPr>
        <p:sp>
          <p:nvSpPr>
            <p:cNvPr id="29" name="Tekstballon: ovaal 28">
              <a:extLst>
                <a:ext uri="{FF2B5EF4-FFF2-40B4-BE49-F238E27FC236}">
                  <a16:creationId xmlns:a16="http://schemas.microsoft.com/office/drawing/2014/main" id="{1017EE28-25D6-61BD-72BC-96C2BF4D5DD8}"/>
                </a:ext>
              </a:extLst>
            </p:cNvPr>
            <p:cNvSpPr/>
            <p:nvPr/>
          </p:nvSpPr>
          <p:spPr>
            <a:xfrm rot="840000" flipH="1">
              <a:off x="4691874" y="3122676"/>
              <a:ext cx="1862913" cy="1236133"/>
            </a:xfrm>
            <a:prstGeom prst="wedgeEllipseCallou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8E1002F7-27E1-68A4-D309-CA58E0C4836D}"/>
                </a:ext>
              </a:extLst>
            </p:cNvPr>
            <p:cNvSpPr txBox="1"/>
            <p:nvPr/>
          </p:nvSpPr>
          <p:spPr>
            <a:xfrm>
              <a:off x="4877331" y="3427943"/>
              <a:ext cx="157449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000" b="1" dirty="0">
                  <a:latin typeface="Ink Free"/>
                  <a:cs typeface="Dreaming Outloud Pro"/>
                </a:rPr>
                <a:t>My data is</a:t>
              </a:r>
            </a:p>
            <a:p>
              <a:r>
                <a:rPr lang="nl-NL" sz="2000" b="1" dirty="0" err="1">
                  <a:latin typeface="Ink Free"/>
                  <a:cs typeface="Dreaming Outloud Pro"/>
                </a:rPr>
                <a:t>too</a:t>
              </a:r>
              <a:r>
                <a:rPr lang="nl-NL" sz="2000" b="1" dirty="0">
                  <a:latin typeface="Ink Free"/>
                  <a:cs typeface="Dreaming Outloud Pro"/>
                </a:rPr>
                <a:t> big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A3EFAE77-FD1D-74A0-39BB-761893CACBBC}"/>
              </a:ext>
            </a:extLst>
          </p:cNvPr>
          <p:cNvGrpSpPr/>
          <p:nvPr/>
        </p:nvGrpSpPr>
        <p:grpSpPr>
          <a:xfrm>
            <a:off x="6738631" y="1995551"/>
            <a:ext cx="3785552" cy="4123266"/>
            <a:chOff x="7907335" y="1919351"/>
            <a:chExt cx="3785552" cy="4123266"/>
          </a:xfrm>
        </p:grpSpPr>
        <p:pic>
          <p:nvPicPr>
            <p:cNvPr id="14" name="Graphic 14" descr="Mannelijke programmeur met effen opvulling">
              <a:extLst>
                <a:ext uri="{FF2B5EF4-FFF2-40B4-BE49-F238E27FC236}">
                  <a16:creationId xmlns:a16="http://schemas.microsoft.com/office/drawing/2014/main" id="{D21ADACF-E78C-8ADB-0604-BC7A597E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24563" y="3175000"/>
              <a:ext cx="1575209" cy="1566333"/>
            </a:xfrm>
            <a:prstGeom prst="rect">
              <a:avLst/>
            </a:prstGeom>
          </p:spPr>
        </p:pic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D79F9F4F-703E-4C59-2B20-604E2FE69837}"/>
                </a:ext>
              </a:extLst>
            </p:cNvPr>
            <p:cNvGrpSpPr/>
            <p:nvPr/>
          </p:nvGrpSpPr>
          <p:grpSpPr>
            <a:xfrm>
              <a:off x="8407680" y="4919133"/>
              <a:ext cx="3285207" cy="1123484"/>
              <a:chOff x="6053333" y="2116666"/>
              <a:chExt cx="3285207" cy="1123484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A4519F67-2BB7-069A-0382-A3AC2633B55D}"/>
                  </a:ext>
                </a:extLst>
              </p:cNvPr>
              <p:cNvSpPr txBox="1"/>
              <p:nvPr/>
            </p:nvSpPr>
            <p:spPr>
              <a:xfrm>
                <a:off x="6053333" y="2116666"/>
                <a:ext cx="3285207" cy="10156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nl-NL" sz="2000"/>
                  <a:t>Consultancy</a:t>
                </a:r>
                <a:endParaRPr lang="nl-NL" sz="2000">
                  <a:cs typeface="Calibri"/>
                </a:endParaRPr>
              </a:p>
              <a:p>
                <a:r>
                  <a:rPr lang="nl-NL" sz="2000" err="1">
                    <a:cs typeface="Calibri"/>
                  </a:rPr>
                  <a:t>Credits</a:t>
                </a:r>
                <a:endParaRPr lang="nl-NL" sz="2000">
                  <a:cs typeface="Calibri"/>
                </a:endParaRPr>
              </a:p>
              <a:p>
                <a:r>
                  <a:rPr lang="nl-NL" sz="2000">
                    <a:cs typeface="Calibri"/>
                  </a:rPr>
                  <a:t>Engineering</a:t>
                </a:r>
              </a:p>
            </p:txBody>
          </p:sp>
          <p:sp>
            <p:nvSpPr>
              <p:cNvPr id="36" name="Tekstballon: rechthoek met afgeronde hoeken 35">
                <a:extLst>
                  <a:ext uri="{FF2B5EF4-FFF2-40B4-BE49-F238E27FC236}">
                    <a16:creationId xmlns:a16="http://schemas.microsoft.com/office/drawing/2014/main" id="{EC5BD4CC-5ADE-56BC-5205-9B2D7C34D9E3}"/>
                  </a:ext>
                </a:extLst>
              </p:cNvPr>
              <p:cNvSpPr/>
              <p:nvPr/>
            </p:nvSpPr>
            <p:spPr>
              <a:xfrm rot="10800000">
                <a:off x="6054266" y="2164884"/>
                <a:ext cx="1574971" cy="1075266"/>
              </a:xfrm>
              <a:prstGeom prst="wedgeRoundRectCallo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1F71570E-12E1-240E-A98D-D7B6FC0781EF}"/>
                </a:ext>
              </a:extLst>
            </p:cNvPr>
            <p:cNvGrpSpPr/>
            <p:nvPr/>
          </p:nvGrpSpPr>
          <p:grpSpPr>
            <a:xfrm>
              <a:off x="7907335" y="1919351"/>
              <a:ext cx="3288155" cy="1210732"/>
              <a:chOff x="8559438" y="1919351"/>
              <a:chExt cx="3288155" cy="1210732"/>
            </a:xfrm>
          </p:grpSpPr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CA4A882B-DD01-1B0D-139E-A6CF6EC06173}"/>
                  </a:ext>
                </a:extLst>
              </p:cNvPr>
              <p:cNvSpPr txBox="1"/>
              <p:nvPr/>
            </p:nvSpPr>
            <p:spPr>
              <a:xfrm>
                <a:off x="8562386" y="1989667"/>
                <a:ext cx="3285207" cy="10156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nl-NL" sz="2000" err="1"/>
                  <a:t>Compute</a:t>
                </a:r>
                <a:r>
                  <a:rPr lang="nl-NL" sz="2000"/>
                  <a:t> clusters</a:t>
                </a:r>
              </a:p>
              <a:p>
                <a:r>
                  <a:rPr lang="nl-NL" sz="2000">
                    <a:cs typeface="Calibri"/>
                  </a:rPr>
                  <a:t>Virtual Research Environment</a:t>
                </a:r>
              </a:p>
              <a:p>
                <a:r>
                  <a:rPr lang="nl-NL" sz="2000">
                    <a:cs typeface="Calibri"/>
                  </a:rPr>
                  <a:t>Cloud Computing</a:t>
                </a:r>
              </a:p>
            </p:txBody>
          </p:sp>
          <p:sp>
            <p:nvSpPr>
              <p:cNvPr id="38" name="Tekstballon: rechthoek met afgeronde hoeken 37">
                <a:extLst>
                  <a:ext uri="{FF2B5EF4-FFF2-40B4-BE49-F238E27FC236}">
                    <a16:creationId xmlns:a16="http://schemas.microsoft.com/office/drawing/2014/main" id="{1D2391DF-FFAE-C783-BCCF-90C0439AD565}"/>
                  </a:ext>
                </a:extLst>
              </p:cNvPr>
              <p:cNvSpPr/>
              <p:nvPr/>
            </p:nvSpPr>
            <p:spPr>
              <a:xfrm flipH="1">
                <a:off x="8559438" y="1919351"/>
                <a:ext cx="3234869" cy="1210732"/>
              </a:xfrm>
              <a:prstGeom prst="wedgeRoundRectCallo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CF3825BA-8F5D-DBEA-D412-0895BD0F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High Performance Computing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1DC3F-AC9B-C5AA-A672-F1498AACB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975" y="3259094"/>
            <a:ext cx="1574970" cy="15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4F6E-6F55-B7BD-824B-294E4ABF8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301C87C0-AA01-C121-F01A-72A540AB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10910253-D760-727B-2539-B23BD5259F54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F92F442F-6FA0-74F1-FC6A-00FFCB053591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69F7CE12-BCC3-369B-43EF-DF14246A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F806DDDB-68E8-7CBA-9C10-9432454B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589B1-443A-8A0E-BF2D-2C9B2DAB8A39}"/>
              </a:ext>
            </a:extLst>
          </p:cNvPr>
          <p:cNvSpPr txBox="1"/>
          <p:nvPr/>
        </p:nvSpPr>
        <p:spPr>
          <a:xfrm>
            <a:off x="839787" y="2187387"/>
            <a:ext cx="43597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200" dirty="0"/>
              <a:t>UU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High performance cluster nodes in the facalty level</a:t>
            </a:r>
          </a:p>
          <a:p>
            <a:endParaRPr lang="en-NL" sz="2200" dirty="0"/>
          </a:p>
          <a:p>
            <a:r>
              <a:rPr lang="en-NL" sz="2200" dirty="0"/>
              <a:t>National SURF facilities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Research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Snellius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2200" dirty="0"/>
          </a:p>
          <a:p>
            <a:r>
              <a:rPr lang="en-GB" sz="2200" dirty="0"/>
              <a:t>Commercial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Web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C85C7-69CD-3669-83F7-576CB7A33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498" y="3023274"/>
            <a:ext cx="7772400" cy="20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96CF-B827-EBCE-FAC3-564027A1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E21E2947-C558-C806-1904-6ED41A84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7DE48450-CE29-9A7B-0140-F200793B3F3C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A363F03A-8821-2255-1A87-30ED7391CB94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050644F8-65C8-FAFF-652E-FBCBA52E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077A91F0-5039-093D-4565-3CD8E702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6607E-3498-0BB0-00EA-BF5D38FB52A5}"/>
              </a:ext>
            </a:extLst>
          </p:cNvPr>
          <p:cNvSpPr txBox="1"/>
          <p:nvPr/>
        </p:nvSpPr>
        <p:spPr>
          <a:xfrm>
            <a:off x="839787" y="1713136"/>
            <a:ext cx="9987239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whom?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researchers and students at Utrecht University.</a:t>
            </a:r>
            <a:endParaRPr lang="en-GB" sz="2000" b="1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20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10,000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free credits for the national HPC and Cloud systems at </a:t>
            </a:r>
            <a:r>
              <a:rPr lang="en-GB" sz="2000" b="0" i="0" u="none" strike="noStrike" dirty="0" err="1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SURFsara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0" i="0" u="none" strike="noStrike" dirty="0" err="1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Snellius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Research Cloud)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eant for project start-ups, testing purposes and small research projects</a:t>
            </a:r>
            <a:endParaRPr lang="en-GB" sz="2000" b="1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do we offer?</a:t>
            </a:r>
            <a:endParaRPr 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Consultancy and support on choosing a suitable computing platform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Getting access to computing platforms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Consultancy and support when applying for funding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Giving support when getting started with computing platforms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your code and data for use on computing platforms</a:t>
            </a:r>
          </a:p>
        </p:txBody>
      </p:sp>
    </p:spTree>
    <p:extLst>
      <p:ext uri="{BB962C8B-B14F-4D97-AF65-F5344CB8AC3E}">
        <p14:creationId xmlns:p14="http://schemas.microsoft.com/office/powerpoint/2010/main" val="3378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90AB-5F98-D486-D040-301FBF77B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09237FEF-4098-3528-84D5-4B1A68ED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DC0FFF22-F3DB-6C84-9B6A-FB4084427C71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0E611BDC-6846-2DAF-2F05-3E86F55045BF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9DFD5021-C24D-1152-9978-366D967FA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65DD4AAD-A76C-84AF-D36A-94295333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Training and Workshops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2E2B2-FE74-8444-8316-BC0F75CFD66E}"/>
              </a:ext>
            </a:extLst>
          </p:cNvPr>
          <p:cNvSpPr txBox="1"/>
          <p:nvPr/>
        </p:nvSpPr>
        <p:spPr>
          <a:xfrm>
            <a:off x="839787" y="1841047"/>
            <a:ext cx="86222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Bi-weekly workshops organized by UU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Getting started with Virtual Research Environments (VREs)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3B3B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Performance Computing Spring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12 to 22 May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Organized by UU and SURF</a:t>
            </a:r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solidFill>
                <a:srgbClr val="3B3B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Courses organized by SURF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 tooltip="Original URL:&#10;https://www.surf.nl/en/agenda/introduction-to-supercomputing-part-i-march&#10;&#10;Click to follow link."/>
              </a:rPr>
              <a:t>Introduction to Supercomputing, part 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 tooltip="Original URL:&#10;https://www.surf.nl/en/agenda/introduction-to-supercomputing-part-ii-march&#10;&#10;Click to follow link."/>
              </a:rPr>
              <a:t>Introduction to Supercomputing, part II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 tooltip="Original URL:&#10;https://www.surf.nl/en/agenda/introduction-to-supercomputing-part-iii&#10;&#10;Click to follow link."/>
              </a:rPr>
              <a:t>Introduction to Supercomputing, part III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BEC31-6E0C-D89E-C160-9563792A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01450" y="2975807"/>
            <a:ext cx="20320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7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8796C-D7BE-42FA-917E-6B1D04CC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April 2025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FC3D9-1800-4C94-A3E5-6BB66C2926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566965"/>
            <a:ext cx="5044821" cy="21716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Shiva Nadi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Dawa </a:t>
            </a:r>
            <a:r>
              <a:rPr lang="en-US" dirty="0" err="1">
                <a:latin typeface="Open Sans"/>
                <a:ea typeface="Open Sans"/>
                <a:cs typeface="Open Sans"/>
              </a:rPr>
              <a:t>Ometto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E4966-238C-4EA1-8AEE-87FB111C02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Research Software Engineer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6EF9A-47C6-4C1C-A778-F65B951D7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46" y="730025"/>
            <a:ext cx="11374639" cy="4603578"/>
          </a:xfrm>
        </p:spPr>
        <p:txBody>
          <a:bodyPr/>
          <a:lstStyle/>
          <a:p>
            <a:r>
              <a:rPr lang="en-US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Engineering</a:t>
            </a:r>
            <a:br>
              <a:rPr lang="en-US" sz="28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@Utrecht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308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BA8CCA-BFFC-0C66-F3ED-E177A94A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8F3123C7-96A3-F8C3-6A84-6CAF26C7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ED67B75F-BACA-97D7-F379-CB53BA138369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FCA5019E-ED83-FE9B-92C8-69F8A7CB4C06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E6F84FC8-DC8E-E5B8-5A16-1FECBFCF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580958EB-6F0C-F613-18E0-FF0AD6ED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6E149-D96B-7D28-E466-A058E7D61CE5}"/>
              </a:ext>
            </a:extLst>
          </p:cNvPr>
          <p:cNvSpPr txBox="1"/>
          <p:nvPr/>
        </p:nvSpPr>
        <p:spPr>
          <a:xfrm>
            <a:off x="626026" y="2055815"/>
            <a:ext cx="10729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Virtual Research Environment (VRE) is a temporary compute environment that enables researchers to work interactively and remotely on research. Utrecht University provides VREs based on SURF Research Cloud, which is a good alternative for commercial cloud providers like Amazon Web Services and Microsoft Azure.</a:t>
            </a:r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5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BF80E4D-CDA4-4267-7A83-E2339736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Contact us</a:t>
            </a:r>
            <a:endParaRPr lang="nl-NL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6D4B0924-34B9-6D28-5EFF-883B4D057B8B}"/>
              </a:ext>
            </a:extLst>
          </p:cNvPr>
          <p:cNvGrpSpPr/>
          <p:nvPr/>
        </p:nvGrpSpPr>
        <p:grpSpPr>
          <a:xfrm>
            <a:off x="2389226" y="4197195"/>
            <a:ext cx="10515333" cy="914400"/>
            <a:chOff x="561593" y="4631267"/>
            <a:chExt cx="10515333" cy="914400"/>
          </a:xfrm>
        </p:grpSpPr>
        <p:pic>
          <p:nvPicPr>
            <p:cNvPr id="18" name="Graphic 4" descr="Spinnenweb met effen opvulling">
              <a:extLst>
                <a:ext uri="{FF2B5EF4-FFF2-40B4-BE49-F238E27FC236}">
                  <a16:creationId xmlns:a16="http://schemas.microsoft.com/office/drawing/2014/main" id="{3B102404-1353-5C15-3814-6F8FCE42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593" y="4631267"/>
              <a:ext cx="914638" cy="914400"/>
            </a:xfrm>
            <a:prstGeom prst="rect">
              <a:avLst/>
            </a:prstGeom>
          </p:spPr>
        </p:pic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AA506EFC-E1C0-1E1E-FA58-DBECD4346CF8}"/>
                </a:ext>
              </a:extLst>
            </p:cNvPr>
            <p:cNvSpPr txBox="1"/>
            <p:nvPr/>
          </p:nvSpPr>
          <p:spPr>
            <a:xfrm>
              <a:off x="1711069" y="4927600"/>
              <a:ext cx="93658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rgbClr val="52287F"/>
                  </a:solidFill>
                  <a:cs typeface="Segoe UI"/>
                  <a:hlinkClick r:id="rId5"/>
                </a:rPr>
                <a:t>u</a:t>
              </a:r>
              <a:r>
                <a:rPr lang="en-US" sz="2400" dirty="0">
                  <a:solidFill>
                    <a:srgbClr val="52287F"/>
                  </a:solidFill>
                  <a:cs typeface="Segoe U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u.nl/research-engineering/</a:t>
              </a:r>
              <a:endParaRPr lang="nl-NL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8ABB9CB0-3EA6-C671-5467-454CAE085C43}"/>
              </a:ext>
            </a:extLst>
          </p:cNvPr>
          <p:cNvGrpSpPr/>
          <p:nvPr/>
        </p:nvGrpSpPr>
        <p:grpSpPr>
          <a:xfrm>
            <a:off x="2389226" y="2614813"/>
            <a:ext cx="4853892" cy="787400"/>
            <a:chOff x="633578" y="3098271"/>
            <a:chExt cx="4853892" cy="787400"/>
          </a:xfrm>
        </p:grpSpPr>
        <p:pic>
          <p:nvPicPr>
            <p:cNvPr id="22" name="Graphic 6" descr="Envelop met effen opvulling">
              <a:extLst>
                <a:ext uri="{FF2B5EF4-FFF2-40B4-BE49-F238E27FC236}">
                  <a16:creationId xmlns:a16="http://schemas.microsoft.com/office/drawing/2014/main" id="{14B4E08A-FB6A-39E8-A859-BD1C0642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78" y="3098271"/>
              <a:ext cx="770668" cy="787400"/>
            </a:xfrm>
            <a:prstGeom prst="rect">
              <a:avLst/>
            </a:prstGeom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294785B5-46E0-4B3E-6F9C-8739CFD87858}"/>
                </a:ext>
              </a:extLst>
            </p:cNvPr>
            <p:cNvSpPr txBox="1"/>
            <p:nvPr/>
          </p:nvSpPr>
          <p:spPr>
            <a:xfrm>
              <a:off x="1711069" y="3242734"/>
              <a:ext cx="37764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52287F"/>
                  </a:solidFill>
                  <a:cs typeface="Segoe UI"/>
                  <a:hlinkClick r:id="rId8"/>
                </a:rPr>
                <a:t>research.engineering@uu.nl</a:t>
              </a:r>
              <a:endParaRPr lang="nl-NL" sz="2400"/>
            </a:p>
          </p:txBody>
        </p:sp>
      </p:grpSp>
      <p:grpSp>
        <p:nvGrpSpPr>
          <p:cNvPr id="7" name="Groep 5">
            <a:extLst>
              <a:ext uri="{FF2B5EF4-FFF2-40B4-BE49-F238E27FC236}">
                <a16:creationId xmlns:a16="http://schemas.microsoft.com/office/drawing/2014/main" id="{266AE411-35EC-0157-973B-56184EB286DE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3" name="Tekstvak 4">
              <a:extLst>
                <a:ext uri="{FF2B5EF4-FFF2-40B4-BE49-F238E27FC236}">
                  <a16:creationId xmlns:a16="http://schemas.microsoft.com/office/drawing/2014/main" id="{673FCA8D-387C-6DCB-40FB-A0D2092A99FA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9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4" name="Afbeelding 9">
              <a:extLst>
                <a:ext uri="{FF2B5EF4-FFF2-40B4-BE49-F238E27FC236}">
                  <a16:creationId xmlns:a16="http://schemas.microsoft.com/office/drawing/2014/main" id="{DABD2419-3FB0-4FFC-99DF-64748DA7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78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46" name="Groep 45">
            <a:extLst>
              <a:ext uri="{FF2B5EF4-FFF2-40B4-BE49-F238E27FC236}">
                <a16:creationId xmlns:a16="http://schemas.microsoft.com/office/drawing/2014/main" id="{06085B36-2C9D-37CB-7E8B-27CF4A8B3A42}"/>
              </a:ext>
            </a:extLst>
          </p:cNvPr>
          <p:cNvGrpSpPr/>
          <p:nvPr/>
        </p:nvGrpSpPr>
        <p:grpSpPr>
          <a:xfrm>
            <a:off x="1678170" y="3294024"/>
            <a:ext cx="9547320" cy="362922"/>
            <a:chOff x="1323318" y="3294024"/>
            <a:chExt cx="9547320" cy="362922"/>
          </a:xfrm>
        </p:grpSpPr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16D365FF-5509-406F-A649-4EEAFCB43F8B}"/>
                </a:ext>
              </a:extLst>
            </p:cNvPr>
            <p:cNvSpPr txBox="1"/>
            <p:nvPr/>
          </p:nvSpPr>
          <p:spPr>
            <a:xfrm>
              <a:off x="1323318" y="3349169"/>
              <a:ext cx="15629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400"/>
                <a:t>Maarten Schermer</a:t>
              </a:r>
              <a:endParaRPr lang="nl-NL" sz="1400">
                <a:cs typeface="Calibri"/>
              </a:endParaRPr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29D4178-0649-9AB6-A62C-630AD7A71214}"/>
                </a:ext>
              </a:extLst>
            </p:cNvPr>
            <p:cNvSpPr txBox="1"/>
            <p:nvPr/>
          </p:nvSpPr>
          <p:spPr>
            <a:xfrm>
              <a:off x="3564177" y="3349168"/>
              <a:ext cx="104171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Shiva Nadi </a:t>
              </a:r>
              <a:endParaRPr lang="nl-NL" sz="1400">
                <a:cs typeface="Calibri"/>
              </a:endParaRPr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892D1329-453F-E71B-3F28-D51CB3F49B08}"/>
                </a:ext>
              </a:extLst>
            </p:cNvPr>
            <p:cNvSpPr txBox="1"/>
            <p:nvPr/>
          </p:nvSpPr>
          <p:spPr>
            <a:xfrm>
              <a:off x="5511813" y="3349169"/>
              <a:ext cx="134486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Raoul Schram</a:t>
              </a:r>
              <a:endParaRPr lang="nl-NL" sz="1400">
                <a:cs typeface="Calibri"/>
              </a:endParaRP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923DF231-65D7-0D3A-B937-DB7CEF193FDA}"/>
                </a:ext>
              </a:extLst>
            </p:cNvPr>
            <p:cNvSpPr txBox="1"/>
            <p:nvPr/>
          </p:nvSpPr>
          <p:spPr>
            <a:xfrm>
              <a:off x="7531944" y="3294024"/>
              <a:ext cx="986722" cy="3169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>
                  <a:cs typeface="Calibri"/>
                </a:rPr>
                <a:t>Jelle </a:t>
              </a:r>
              <a:r>
                <a:rPr lang="nl-NL" sz="1400" err="1">
                  <a:cs typeface="Calibri"/>
                </a:rPr>
                <a:t>Treep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68296106-72FC-733E-343E-2B6201D3CB59}"/>
                </a:ext>
              </a:extLst>
            </p:cNvPr>
            <p:cNvSpPr txBox="1"/>
            <p:nvPr/>
          </p:nvSpPr>
          <p:spPr>
            <a:xfrm>
              <a:off x="9461494" y="3308744"/>
              <a:ext cx="14091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dirty="0">
                  <a:cs typeface="Calibri"/>
                </a:rPr>
                <a:t>Matty </a:t>
              </a:r>
              <a:r>
                <a:rPr lang="nl-NL" sz="1400" dirty="0" err="1">
                  <a:cs typeface="Calibri"/>
                </a:rPr>
                <a:t>Vermet</a:t>
              </a:r>
            </a:p>
          </p:txBody>
        </p:sp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4943DF50-7C3C-5C78-17D0-4ADF75E9E246}"/>
              </a:ext>
            </a:extLst>
          </p:cNvPr>
          <p:cNvGrpSpPr/>
          <p:nvPr/>
        </p:nvGrpSpPr>
        <p:grpSpPr>
          <a:xfrm>
            <a:off x="259878" y="4486820"/>
            <a:ext cx="10839621" cy="1380677"/>
            <a:chOff x="-90090" y="4789635"/>
            <a:chExt cx="10839621" cy="1380677"/>
          </a:xfrm>
        </p:grpSpPr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B8CE880F-EEB2-0227-0A9D-109C174E5ADD}"/>
                </a:ext>
              </a:extLst>
            </p:cNvPr>
            <p:cNvSpPr txBox="1"/>
            <p:nvPr/>
          </p:nvSpPr>
          <p:spPr>
            <a:xfrm>
              <a:off x="-90090" y="4789635"/>
              <a:ext cx="116069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Roel Brouwer</a:t>
              </a:r>
              <a:endParaRPr lang="nl-NL" sz="1400">
                <a:cs typeface="Calibri"/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8224EDAA-2C4D-2C07-4E30-A1C9614B8894}"/>
                </a:ext>
              </a:extLst>
            </p:cNvPr>
            <p:cNvSpPr txBox="1"/>
            <p:nvPr/>
          </p:nvSpPr>
          <p:spPr>
            <a:xfrm>
              <a:off x="3393085" y="5850654"/>
              <a:ext cx="140315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dirty="0" err="1">
                  <a:cs typeface="Calibri"/>
                </a:rPr>
                <a:t>Modhurita</a:t>
              </a:r>
              <a:r>
                <a:rPr lang="nl-NL" sz="1400" dirty="0">
                  <a:cs typeface="Calibri"/>
                </a:rPr>
                <a:t> </a:t>
              </a:r>
              <a:r>
                <a:rPr lang="nl-NL" sz="1400" dirty="0" err="1">
                  <a:cs typeface="Calibri"/>
                </a:rPr>
                <a:t>Mitra</a:t>
              </a:r>
              <a:endParaRPr lang="en-US" dirty="0" err="1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8D484DBD-BA2F-963C-E695-4C6359F2D454}"/>
                </a:ext>
              </a:extLst>
            </p:cNvPr>
            <p:cNvSpPr txBox="1"/>
            <p:nvPr/>
          </p:nvSpPr>
          <p:spPr>
            <a:xfrm>
              <a:off x="5595424" y="5862535"/>
              <a:ext cx="14353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err="1"/>
                <a:t>Parisa</a:t>
              </a:r>
              <a:r>
                <a:rPr lang="nl-NL" sz="1400"/>
                <a:t> </a:t>
              </a:r>
              <a:r>
                <a:rPr lang="nl-NL" sz="1400" err="1"/>
                <a:t>Zahedi</a:t>
              </a: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5CB95B07-462E-E48B-BD63-B2B31B129FA1}"/>
                </a:ext>
              </a:extLst>
            </p:cNvPr>
            <p:cNvSpPr txBox="1"/>
            <p:nvPr/>
          </p:nvSpPr>
          <p:spPr>
            <a:xfrm>
              <a:off x="7511794" y="5857581"/>
              <a:ext cx="9609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err="1">
                  <a:cs typeface="Calibri"/>
                </a:rPr>
                <a:t>Ünal</a:t>
              </a:r>
              <a:r>
                <a:rPr lang="nl-NL" sz="1400">
                  <a:cs typeface="Calibri"/>
                </a:rPr>
                <a:t> </a:t>
              </a:r>
              <a:r>
                <a:rPr lang="nl-NL" sz="1400" err="1">
                  <a:cs typeface="Calibri"/>
                </a:rPr>
                <a:t>Aksu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DBC26840-3051-85A5-1F30-F63F2A16DEAA}"/>
                </a:ext>
              </a:extLst>
            </p:cNvPr>
            <p:cNvSpPr txBox="1"/>
            <p:nvPr/>
          </p:nvSpPr>
          <p:spPr>
            <a:xfrm>
              <a:off x="9314193" y="5862476"/>
              <a:ext cx="14353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>
                  <a:cs typeface="Calibri"/>
                </a:rPr>
                <a:t>Christine </a:t>
              </a:r>
              <a:r>
                <a:rPr lang="nl-NL" sz="1400" err="1">
                  <a:cs typeface="Calibri"/>
                </a:rPr>
                <a:t>Staiger</a:t>
              </a: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16A939EE-8748-2B05-C35E-621AB810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Who we are</a:t>
            </a:r>
            <a:endParaRPr lang="nl-NL"/>
          </a:p>
        </p:txBody>
      </p:sp>
      <p:pic>
        <p:nvPicPr>
          <p:cNvPr id="2" name="Picture 1" descr="A person in an orange shirt&#10;&#10;Description automatically generated">
            <a:extLst>
              <a:ext uri="{FF2B5EF4-FFF2-40B4-BE49-F238E27FC236}">
                <a16:creationId xmlns:a16="http://schemas.microsoft.com/office/drawing/2014/main" id="{9CFEB2A1-F03F-D3E6-8F2A-1B0B2471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0" y="3220181"/>
            <a:ext cx="1080921" cy="1269598"/>
          </a:xfrm>
          <a:prstGeom prst="rect">
            <a:avLst/>
          </a:prstGeom>
        </p:spPr>
      </p:pic>
      <p:pic>
        <p:nvPicPr>
          <p:cNvPr id="4" name="Picture 3" descr="A person with long hair wearing a grey jacket&#10;&#10;Description automatically generated">
            <a:extLst>
              <a:ext uri="{FF2B5EF4-FFF2-40B4-BE49-F238E27FC236}">
                <a16:creationId xmlns:a16="http://schemas.microsoft.com/office/drawing/2014/main" id="{1365EC8D-8D37-F1AF-B35E-54AAEECF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13" y="4266267"/>
            <a:ext cx="1009487" cy="1277930"/>
          </a:xfrm>
          <a:prstGeom prst="rect">
            <a:avLst/>
          </a:prstGeom>
        </p:spPr>
      </p:pic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3E544DDA-9DA0-D8AC-A0A1-FC629260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393" y="4284290"/>
            <a:ext cx="1126699" cy="1268860"/>
          </a:xfrm>
          <a:prstGeom prst="rect">
            <a:avLst/>
          </a:prstGeom>
        </p:spPr>
      </p:pic>
      <p:pic>
        <p:nvPicPr>
          <p:cNvPr id="11" name="Picture 10" descr="A person with glasses smiling&#10;&#10;Description automatically generated">
            <a:extLst>
              <a:ext uri="{FF2B5EF4-FFF2-40B4-BE49-F238E27FC236}">
                <a16:creationId xmlns:a16="http://schemas.microsoft.com/office/drawing/2014/main" id="{47AC3218-DF32-95D9-8EE5-3032D16C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954" y="4257091"/>
            <a:ext cx="1016832" cy="1267080"/>
          </a:xfrm>
          <a:prstGeom prst="rect">
            <a:avLst/>
          </a:prstGeom>
        </p:spPr>
      </p:pic>
      <p:pic>
        <p:nvPicPr>
          <p:cNvPr id="15" name="Picture 14" descr="A person with grey hair&#10;&#10;Description automatically generated">
            <a:extLst>
              <a:ext uri="{FF2B5EF4-FFF2-40B4-BE49-F238E27FC236}">
                <a16:creationId xmlns:a16="http://schemas.microsoft.com/office/drawing/2014/main" id="{013A3096-7555-CF98-CCE4-B86255E42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399" y="1991989"/>
            <a:ext cx="948458" cy="1332696"/>
          </a:xfrm>
          <a:prstGeom prst="rect">
            <a:avLst/>
          </a:prstGeom>
        </p:spPr>
      </p:pic>
      <p:pic>
        <p:nvPicPr>
          <p:cNvPr id="17" name="Picture 16" descr="A person with long brown hair&#10;&#10;Description automatically generated">
            <a:extLst>
              <a:ext uri="{FF2B5EF4-FFF2-40B4-BE49-F238E27FC236}">
                <a16:creationId xmlns:a16="http://schemas.microsoft.com/office/drawing/2014/main" id="{FABC37DE-1FC9-A838-63B4-CC0249670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4" y="1988543"/>
            <a:ext cx="1018643" cy="1320626"/>
          </a:xfrm>
          <a:prstGeom prst="rect">
            <a:avLst/>
          </a:prstGeom>
        </p:spPr>
      </p:pic>
      <p:pic>
        <p:nvPicPr>
          <p:cNvPr id="19" name="Picture 18" descr="A person wearing glasses and a brown jacket&#10;&#10;Description automatically generated">
            <a:extLst>
              <a:ext uri="{FF2B5EF4-FFF2-40B4-BE49-F238E27FC236}">
                <a16:creationId xmlns:a16="http://schemas.microsoft.com/office/drawing/2014/main" id="{D7C9C80D-8A1A-CAD8-CFD2-B164B393E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768" y="1976463"/>
            <a:ext cx="1090077" cy="1328961"/>
          </a:xfrm>
          <a:prstGeom prst="rect">
            <a:avLst/>
          </a:prstGeom>
        </p:spPr>
      </p:pic>
      <p:pic>
        <p:nvPicPr>
          <p:cNvPr id="21" name="Picture 2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FCFA3D1-8132-6436-446A-F425991C4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214" y="1972756"/>
            <a:ext cx="927088" cy="1323540"/>
          </a:xfrm>
          <a:prstGeom prst="rect">
            <a:avLst/>
          </a:prstGeom>
        </p:spPr>
      </p:pic>
      <p:pic>
        <p:nvPicPr>
          <p:cNvPr id="29" name="Picture 28" descr="A person with long hair wearing a green shirt&#10;&#10;Description automatically generated">
            <a:extLst>
              <a:ext uri="{FF2B5EF4-FFF2-40B4-BE49-F238E27FC236}">
                <a16:creationId xmlns:a16="http://schemas.microsoft.com/office/drawing/2014/main" id="{EE117A68-97AF-981E-5370-FD4B92E0C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681" y="1974561"/>
            <a:ext cx="1110198" cy="1329843"/>
          </a:xfrm>
          <a:prstGeom prst="rect">
            <a:avLst/>
          </a:prstGeom>
        </p:spPr>
      </p:pic>
      <p:pic>
        <p:nvPicPr>
          <p:cNvPr id="32" name="Picture 31" descr="A person wearing glasses and a brown sweater&#10;&#10;Description automatically generated">
            <a:extLst>
              <a:ext uri="{FF2B5EF4-FFF2-40B4-BE49-F238E27FC236}">
                <a16:creationId xmlns:a16="http://schemas.microsoft.com/office/drawing/2014/main" id="{DF143E2A-6EBD-7084-C571-0035F64A9D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8018" y="4265977"/>
            <a:ext cx="1490058" cy="1260522"/>
          </a:xfrm>
          <a:prstGeom prst="rect">
            <a:avLst/>
          </a:prstGeom>
        </p:spPr>
      </p:pic>
      <p:pic>
        <p:nvPicPr>
          <p:cNvPr id="36" name="Picture 35" descr="A person in a blue shirt&#10;&#10;Description automatically generated">
            <a:extLst>
              <a:ext uri="{FF2B5EF4-FFF2-40B4-BE49-F238E27FC236}">
                <a16:creationId xmlns:a16="http://schemas.microsoft.com/office/drawing/2014/main" id="{A5F7CEC6-E186-5F0B-978C-18A943C34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6788" y="4258046"/>
            <a:ext cx="1078058" cy="12705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112623-DEA9-43A8-0D2A-BF50ACD3F93D}"/>
              </a:ext>
            </a:extLst>
          </p:cNvPr>
          <p:cNvSpPr txBox="1"/>
          <p:nvPr/>
        </p:nvSpPr>
        <p:spPr>
          <a:xfrm>
            <a:off x="1766495" y="5566690"/>
            <a:ext cx="1214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Dawa </a:t>
            </a:r>
            <a:r>
              <a:rPr lang="en-US" sz="1400" err="1">
                <a:cs typeface="Calibri"/>
              </a:rPr>
              <a:t>Ometto</a:t>
            </a:r>
            <a:endParaRPr lang="en-US" sz="1400">
              <a:cs typeface="Calibri"/>
            </a:endParaRPr>
          </a:p>
        </p:txBody>
      </p:sp>
      <p:grpSp>
        <p:nvGrpSpPr>
          <p:cNvPr id="12" name="Groep 5">
            <a:extLst>
              <a:ext uri="{FF2B5EF4-FFF2-40B4-BE49-F238E27FC236}">
                <a16:creationId xmlns:a16="http://schemas.microsoft.com/office/drawing/2014/main" id="{3B3C1604-CC2C-03AA-74F2-1BC93AA250E8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8" name="Tekstvak 4">
              <a:extLst>
                <a:ext uri="{FF2B5EF4-FFF2-40B4-BE49-F238E27FC236}">
                  <a16:creationId xmlns:a16="http://schemas.microsoft.com/office/drawing/2014/main" id="{7F915B5A-EEFA-D750-BF3E-50CE9729348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14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8551D25-ACC8-2201-2335-8B6FB195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73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26AED75-14A2-3AAB-1823-FDEBBAF4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61" y="1426055"/>
            <a:ext cx="7669844" cy="5320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853D1-8706-17B2-3AC0-44015B189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UU </a:t>
            </a:r>
            <a:r>
              <a:rPr lang="en-US" dirty="0" err="1"/>
              <a:t>organisation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8C15C-98F0-6824-AB9F-6E24A61114E7}"/>
              </a:ext>
            </a:extLst>
          </p:cNvPr>
          <p:cNvSpPr txBox="1"/>
          <p:nvPr/>
        </p:nvSpPr>
        <p:spPr>
          <a:xfrm>
            <a:off x="5754344" y="6399467"/>
            <a:ext cx="6352530" cy="33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nl-NL" sz="1600" dirty="0">
                <a:solidFill>
                  <a:srgbClr val="000000"/>
                </a:solidFill>
                <a:latin typeface="Calibri" panose="020F0502020204030204"/>
              </a:rPr>
              <a:t>Image: </a:t>
            </a:r>
            <a:r>
              <a:rPr lang="nl-NL" sz="1600" dirty="0">
                <a:solidFill>
                  <a:srgbClr val="000000"/>
                </a:solidFill>
                <a:latin typeface="Calibri" panose="020F0502020204030204"/>
                <a:hlinkClick r:id="rId3"/>
              </a:rPr>
              <a:t>https://www.uu.nl/en/organisation/governance-and-organisation</a:t>
            </a:r>
            <a:r>
              <a:rPr lang="nl-NL" sz="1600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Ovaal 13">
            <a:extLst>
              <a:ext uri="{FF2B5EF4-FFF2-40B4-BE49-F238E27FC236}">
                <a16:creationId xmlns:a16="http://schemas.microsoft.com/office/drawing/2014/main" id="{D24ADB42-A0EF-49A6-194E-16F8667CC11F}"/>
              </a:ext>
            </a:extLst>
          </p:cNvPr>
          <p:cNvSpPr/>
          <p:nvPr/>
        </p:nvSpPr>
        <p:spPr>
          <a:xfrm>
            <a:off x="6016740" y="3576988"/>
            <a:ext cx="228303" cy="2189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8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7" name="Groep 78">
            <a:extLst>
              <a:ext uri="{FF2B5EF4-FFF2-40B4-BE49-F238E27FC236}">
                <a16:creationId xmlns:a16="http://schemas.microsoft.com/office/drawing/2014/main" id="{55D44A1D-62DA-9949-8ADC-4D30252806E1}"/>
              </a:ext>
            </a:extLst>
          </p:cNvPr>
          <p:cNvGrpSpPr/>
          <p:nvPr/>
        </p:nvGrpSpPr>
        <p:grpSpPr>
          <a:xfrm>
            <a:off x="8974157" y="3188808"/>
            <a:ext cx="3492737" cy="2650217"/>
            <a:chOff x="8299333" y="3213114"/>
            <a:chExt cx="3493647" cy="2650907"/>
          </a:xfrm>
        </p:grpSpPr>
        <p:grpSp>
          <p:nvGrpSpPr>
            <p:cNvPr id="9" name="Groep 18">
              <a:extLst>
                <a:ext uri="{FF2B5EF4-FFF2-40B4-BE49-F238E27FC236}">
                  <a16:creationId xmlns:a16="http://schemas.microsoft.com/office/drawing/2014/main" id="{253955CC-C5A2-AE06-D114-87C104842BDB}"/>
                </a:ext>
              </a:extLst>
            </p:cNvPr>
            <p:cNvGrpSpPr/>
            <p:nvPr/>
          </p:nvGrpSpPr>
          <p:grpSpPr>
            <a:xfrm>
              <a:off x="8299333" y="3320371"/>
              <a:ext cx="2275771" cy="2304450"/>
              <a:chOff x="8401662" y="2266950"/>
              <a:chExt cx="2276364" cy="2305050"/>
            </a:xfrm>
          </p:grpSpPr>
          <p:sp>
            <p:nvSpPr>
              <p:cNvPr id="16" name="Rechthoek 11">
                <a:extLst>
                  <a:ext uri="{FF2B5EF4-FFF2-40B4-BE49-F238E27FC236}">
                    <a16:creationId xmlns:a16="http://schemas.microsoft.com/office/drawing/2014/main" id="{C1C0E86F-8A3F-902A-A438-1611A547B599}"/>
                  </a:ext>
                </a:extLst>
              </p:cNvPr>
              <p:cNvSpPr/>
              <p:nvPr/>
            </p:nvSpPr>
            <p:spPr>
              <a:xfrm>
                <a:off x="8401662" y="2266950"/>
                <a:ext cx="2276131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nl-NL" sz="1798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ITS</a:t>
                </a:r>
                <a:endParaRPr lang="nl-NL" sz="1798">
                  <a:solidFill>
                    <a:srgbClr val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hthoek 14">
                <a:extLst>
                  <a:ext uri="{FF2B5EF4-FFF2-40B4-BE49-F238E27FC236}">
                    <a16:creationId xmlns:a16="http://schemas.microsoft.com/office/drawing/2014/main" id="{55AD023F-F931-1F2B-64EE-69ADF7464227}"/>
                  </a:ext>
                </a:extLst>
              </p:cNvPr>
              <p:cNvSpPr/>
              <p:nvPr/>
            </p:nvSpPr>
            <p:spPr>
              <a:xfrm>
                <a:off x="8410723" y="4105275"/>
                <a:ext cx="2267303" cy="466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92" tIns="45696" rIns="91392" bIns="45696" rtlCol="0" anchor="ctr"/>
              <a:lstStyle/>
              <a:p>
                <a:pPr algn="ctr" defTabSz="914126"/>
                <a:r>
                  <a:rPr lang="nl-NL" sz="1798" dirty="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RDS</a:t>
                </a:r>
              </a:p>
            </p:txBody>
          </p:sp>
          <p:sp>
            <p:nvSpPr>
              <p:cNvPr id="18" name="Ovaal 7">
                <a:extLst>
                  <a:ext uri="{FF2B5EF4-FFF2-40B4-BE49-F238E27FC236}">
                    <a16:creationId xmlns:a16="http://schemas.microsoft.com/office/drawing/2014/main" id="{2693B1B7-01B0-9626-56B9-5DF91A975B95}"/>
                  </a:ext>
                </a:extLst>
              </p:cNvPr>
              <p:cNvSpPr/>
              <p:nvPr/>
            </p:nvSpPr>
            <p:spPr>
              <a:xfrm>
                <a:off x="8715602" y="2605088"/>
                <a:ext cx="1648016" cy="165735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nl-NL" sz="1798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Tekstvak 9">
                <a:extLst>
                  <a:ext uri="{FF2B5EF4-FFF2-40B4-BE49-F238E27FC236}">
                    <a16:creationId xmlns:a16="http://schemas.microsoft.com/office/drawing/2014/main" id="{32153980-5018-E468-597A-406395B7D0CC}"/>
                  </a:ext>
                </a:extLst>
              </p:cNvPr>
              <p:cNvSpPr txBox="1"/>
              <p:nvPr/>
            </p:nvSpPr>
            <p:spPr>
              <a:xfrm>
                <a:off x="8777531" y="3219450"/>
                <a:ext cx="1552932" cy="36933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798" b="1" dirty="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RDM support</a:t>
                </a:r>
              </a:p>
            </p:txBody>
          </p:sp>
        </p:grpSp>
        <p:grpSp>
          <p:nvGrpSpPr>
            <p:cNvPr id="10" name="Groep 10">
              <a:extLst>
                <a:ext uri="{FF2B5EF4-FFF2-40B4-BE49-F238E27FC236}">
                  <a16:creationId xmlns:a16="http://schemas.microsoft.com/office/drawing/2014/main" id="{137FD18A-BC01-4B8C-1246-BD426237596B}"/>
                </a:ext>
              </a:extLst>
            </p:cNvPr>
            <p:cNvGrpSpPr/>
            <p:nvPr/>
          </p:nvGrpSpPr>
          <p:grpSpPr>
            <a:xfrm>
              <a:off x="9993331" y="5067121"/>
              <a:ext cx="1637014" cy="796900"/>
              <a:chOff x="6526586" y="1962320"/>
              <a:chExt cx="1637014" cy="796900"/>
            </a:xfrm>
          </p:grpSpPr>
          <p:pic>
            <p:nvPicPr>
              <p:cNvPr id="14" name="Graphic 4" descr="Kinderen silhouet">
                <a:extLst>
                  <a:ext uri="{FF2B5EF4-FFF2-40B4-BE49-F238E27FC236}">
                    <a16:creationId xmlns:a16="http://schemas.microsoft.com/office/drawing/2014/main" id="{17424813-ED05-A5CB-2D0C-368797D32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07821" y="1962320"/>
                <a:ext cx="679154" cy="679215"/>
              </a:xfrm>
              <a:prstGeom prst="rect">
                <a:avLst/>
              </a:prstGeom>
            </p:spPr>
          </p:pic>
          <p:sp>
            <p:nvSpPr>
              <p:cNvPr id="15" name="Tekstvak 16">
                <a:extLst>
                  <a:ext uri="{FF2B5EF4-FFF2-40B4-BE49-F238E27FC236}">
                    <a16:creationId xmlns:a16="http://schemas.microsoft.com/office/drawing/2014/main" id="{C0D3276B-8A23-13D6-B433-074B0E0BFE33}"/>
                  </a:ext>
                </a:extLst>
              </p:cNvPr>
              <p:cNvSpPr txBox="1"/>
              <p:nvPr/>
            </p:nvSpPr>
            <p:spPr>
              <a:xfrm>
                <a:off x="6526586" y="2451443"/>
                <a:ext cx="1637014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26"/>
                <a:r>
                  <a:rPr lang="nl-NL" sz="14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Data Consultants</a:t>
                </a:r>
                <a:endParaRPr lang="nl-NL" sz="1400">
                  <a:solidFill>
                    <a:srgbClr val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" name="Groep 8">
              <a:extLst>
                <a:ext uri="{FF2B5EF4-FFF2-40B4-BE49-F238E27FC236}">
                  <a16:creationId xmlns:a16="http://schemas.microsoft.com/office/drawing/2014/main" id="{47E0D64B-4DFB-C72C-7A0A-91E12D299B71}"/>
                </a:ext>
              </a:extLst>
            </p:cNvPr>
            <p:cNvGrpSpPr/>
            <p:nvPr/>
          </p:nvGrpSpPr>
          <p:grpSpPr>
            <a:xfrm>
              <a:off x="9779247" y="3213114"/>
              <a:ext cx="2013733" cy="759271"/>
              <a:chOff x="6498356" y="1999949"/>
              <a:chExt cx="2013733" cy="759271"/>
            </a:xfrm>
          </p:grpSpPr>
          <p:pic>
            <p:nvPicPr>
              <p:cNvPr id="12" name="Graphic 4" descr="Kinderen silhouet">
                <a:extLst>
                  <a:ext uri="{FF2B5EF4-FFF2-40B4-BE49-F238E27FC236}">
                    <a16:creationId xmlns:a16="http://schemas.microsoft.com/office/drawing/2014/main" id="{4C3D4C38-F02C-2A3D-B7C6-461A6CBD3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70208" y="1999949"/>
                <a:ext cx="660334" cy="650993"/>
              </a:xfrm>
              <a:prstGeom prst="rect">
                <a:avLst/>
              </a:prstGeom>
            </p:spPr>
          </p:pic>
          <p:sp>
            <p:nvSpPr>
              <p:cNvPr id="13" name="Tekstvak 5">
                <a:extLst>
                  <a:ext uri="{FF2B5EF4-FFF2-40B4-BE49-F238E27FC236}">
                    <a16:creationId xmlns:a16="http://schemas.microsoft.com/office/drawing/2014/main" id="{F1357A4A-12B4-A241-9174-F882540E00CD}"/>
                  </a:ext>
                </a:extLst>
              </p:cNvPr>
              <p:cNvSpPr txBox="1"/>
              <p:nvPr/>
            </p:nvSpPr>
            <p:spPr>
              <a:xfrm>
                <a:off x="6498356" y="2451443"/>
                <a:ext cx="2013733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4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Research Engineers</a:t>
                </a:r>
              </a:p>
            </p:txBody>
          </p:sp>
        </p:grpSp>
      </p:grpSp>
      <p:cxnSp>
        <p:nvCxnSpPr>
          <p:cNvPr id="20" name="Rechte verbindingslijn met pijl 85">
            <a:extLst>
              <a:ext uri="{FF2B5EF4-FFF2-40B4-BE49-F238E27FC236}">
                <a16:creationId xmlns:a16="http://schemas.microsoft.com/office/drawing/2014/main" id="{8C6D1C7E-F5A0-024F-DD62-B7FDBCEE151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202019" y="3337981"/>
            <a:ext cx="3327135" cy="538605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2">
            <a:extLst>
              <a:ext uri="{FF2B5EF4-FFF2-40B4-BE49-F238E27FC236}">
                <a16:creationId xmlns:a16="http://schemas.microsoft.com/office/drawing/2014/main" id="{C7CB6F5D-59B3-2095-CA31-7E5200E12B22}"/>
              </a:ext>
            </a:extLst>
          </p:cNvPr>
          <p:cNvSpPr/>
          <p:nvPr/>
        </p:nvSpPr>
        <p:spPr>
          <a:xfrm>
            <a:off x="3365015" y="4206293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Ovaal 24">
            <a:extLst>
              <a:ext uri="{FF2B5EF4-FFF2-40B4-BE49-F238E27FC236}">
                <a16:creationId xmlns:a16="http://schemas.microsoft.com/office/drawing/2014/main" id="{6F336882-5073-838C-3B1F-7F98EC793C35}"/>
              </a:ext>
            </a:extLst>
          </p:cNvPr>
          <p:cNvSpPr/>
          <p:nvPr/>
        </p:nvSpPr>
        <p:spPr>
          <a:xfrm>
            <a:off x="3593435" y="3549767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" name="Ovaal 25">
            <a:extLst>
              <a:ext uri="{FF2B5EF4-FFF2-40B4-BE49-F238E27FC236}">
                <a16:creationId xmlns:a16="http://schemas.microsoft.com/office/drawing/2014/main" id="{A3350B96-58EE-50DC-DF7C-9F029D8B728C}"/>
              </a:ext>
            </a:extLst>
          </p:cNvPr>
          <p:cNvSpPr/>
          <p:nvPr/>
        </p:nvSpPr>
        <p:spPr>
          <a:xfrm>
            <a:off x="3756178" y="4702616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24" name="Rechte verbindingslijn met pijl 31">
            <a:extLst>
              <a:ext uri="{FF2B5EF4-FFF2-40B4-BE49-F238E27FC236}">
                <a16:creationId xmlns:a16="http://schemas.microsoft.com/office/drawing/2014/main" id="{064798EC-61E7-94A7-A4BD-0D10C0139970}"/>
              </a:ext>
            </a:extLst>
          </p:cNvPr>
          <p:cNvCxnSpPr>
            <a:cxnSpLocks/>
            <a:stCxn id="23" idx="6"/>
            <a:endCxn id="18" idx="2"/>
          </p:cNvCxnSpPr>
          <p:nvPr/>
        </p:nvCxnSpPr>
        <p:spPr>
          <a:xfrm flipV="1">
            <a:off x="4081664" y="4462243"/>
            <a:ext cx="5206269" cy="393645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32">
            <a:extLst>
              <a:ext uri="{FF2B5EF4-FFF2-40B4-BE49-F238E27FC236}">
                <a16:creationId xmlns:a16="http://schemas.microsoft.com/office/drawing/2014/main" id="{FFCD3899-E10D-080F-72EF-C91626BCD2C7}"/>
              </a:ext>
            </a:extLst>
          </p:cNvPr>
          <p:cNvCxnSpPr>
            <a:cxnSpLocks/>
            <a:stCxn id="22" idx="6"/>
            <a:endCxn id="19" idx="1"/>
          </p:cNvCxnSpPr>
          <p:nvPr/>
        </p:nvCxnSpPr>
        <p:spPr>
          <a:xfrm>
            <a:off x="3918921" y="3703040"/>
            <a:ext cx="5430909" cy="729571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34">
            <a:extLst>
              <a:ext uri="{FF2B5EF4-FFF2-40B4-BE49-F238E27FC236}">
                <a16:creationId xmlns:a16="http://schemas.microsoft.com/office/drawing/2014/main" id="{7B9A33EF-7652-60A9-09A8-F4BCC942756E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3690499" y="4359566"/>
            <a:ext cx="5597432" cy="10267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ep 2">
            <a:extLst>
              <a:ext uri="{FF2B5EF4-FFF2-40B4-BE49-F238E27FC236}">
                <a16:creationId xmlns:a16="http://schemas.microsoft.com/office/drawing/2014/main" id="{85C3C7EA-FFFC-9EA0-4E48-71D80363C1D7}"/>
              </a:ext>
            </a:extLst>
          </p:cNvPr>
          <p:cNvGrpSpPr/>
          <p:nvPr/>
        </p:nvGrpSpPr>
        <p:grpSpPr>
          <a:xfrm>
            <a:off x="4004277" y="3929056"/>
            <a:ext cx="2619135" cy="1302253"/>
            <a:chOff x="-3053225" y="3735608"/>
            <a:chExt cx="2619817" cy="1302592"/>
          </a:xfrm>
        </p:grpSpPr>
        <p:sp>
          <p:nvSpPr>
            <p:cNvPr id="28" name="Ovaal 1">
              <a:extLst>
                <a:ext uri="{FF2B5EF4-FFF2-40B4-BE49-F238E27FC236}">
                  <a16:creationId xmlns:a16="http://schemas.microsoft.com/office/drawing/2014/main" id="{E78593C6-A513-D442-3A70-FEC7EC3C1358}"/>
                </a:ext>
              </a:extLst>
            </p:cNvPr>
            <p:cNvSpPr/>
            <p:nvPr/>
          </p:nvSpPr>
          <p:spPr>
            <a:xfrm>
              <a:off x="-2270884" y="3735608"/>
              <a:ext cx="1130725" cy="1130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9" name="Groep 33">
              <a:extLst>
                <a:ext uri="{FF2B5EF4-FFF2-40B4-BE49-F238E27FC236}">
                  <a16:creationId xmlns:a16="http://schemas.microsoft.com/office/drawing/2014/main" id="{C3A56D3D-5838-6A04-764F-AE973B374E90}"/>
                </a:ext>
              </a:extLst>
            </p:cNvPr>
            <p:cNvGrpSpPr/>
            <p:nvPr/>
          </p:nvGrpSpPr>
          <p:grpSpPr>
            <a:xfrm>
              <a:off x="-3053225" y="3809349"/>
              <a:ext cx="2619817" cy="1228851"/>
              <a:chOff x="3831148" y="6365086"/>
              <a:chExt cx="2619817" cy="1228851"/>
            </a:xfrm>
          </p:grpSpPr>
          <p:pic>
            <p:nvPicPr>
              <p:cNvPr id="30" name="Graphic 4" descr="Kinderen silhouet">
                <a:extLst>
                  <a:ext uri="{FF2B5EF4-FFF2-40B4-BE49-F238E27FC236}">
                    <a16:creationId xmlns:a16="http://schemas.microsoft.com/office/drawing/2014/main" id="{771BCA23-FAB7-2375-3730-B4652950C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5432" y="636508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D3C04B52-8C9F-2855-7330-74643DD4082D}"/>
                  </a:ext>
                </a:extLst>
              </p:cNvPr>
              <p:cNvSpPr txBox="1"/>
              <p:nvPr/>
            </p:nvSpPr>
            <p:spPr>
              <a:xfrm>
                <a:off x="3831148" y="7009162"/>
                <a:ext cx="2619817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6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Data stewards, liaisons, subject </a:t>
                </a:r>
                <a:r>
                  <a:rPr lang="nl-NL" sz="1600" err="1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specialists</a:t>
                </a:r>
              </a:p>
            </p:txBody>
          </p:sp>
        </p:grpSp>
      </p:grpSp>
      <p:sp>
        <p:nvSpPr>
          <p:cNvPr id="32" name="AutoShape 2" descr="Organisational Chart Utrecht University">
            <a:extLst>
              <a:ext uri="{FF2B5EF4-FFF2-40B4-BE49-F238E27FC236}">
                <a16:creationId xmlns:a16="http://schemas.microsoft.com/office/drawing/2014/main" id="{1F0AACC5-9B9B-DBDD-0045-0A7DB51CA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228" y="3276641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nl-NL" sz="1799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Ovaal 13">
            <a:extLst>
              <a:ext uri="{FF2B5EF4-FFF2-40B4-BE49-F238E27FC236}">
                <a16:creationId xmlns:a16="http://schemas.microsoft.com/office/drawing/2014/main" id="{E3C64DCD-4785-9E9B-D818-0BA1C8AD97C8}"/>
              </a:ext>
            </a:extLst>
          </p:cNvPr>
          <p:cNvSpPr/>
          <p:nvPr/>
        </p:nvSpPr>
        <p:spPr>
          <a:xfrm>
            <a:off x="5983437" y="3236128"/>
            <a:ext cx="228303" cy="2189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8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39" name="Rechte verbindingslijn met pijl 85">
            <a:extLst>
              <a:ext uri="{FF2B5EF4-FFF2-40B4-BE49-F238E27FC236}">
                <a16:creationId xmlns:a16="http://schemas.microsoft.com/office/drawing/2014/main" id="{C16B5E87-4200-A288-FCC2-CCBA99C8309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245042" y="3686469"/>
            <a:ext cx="3104786" cy="45533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982D7-83A0-62C2-FB93-A5184CAEBD42}"/>
              </a:ext>
            </a:extLst>
          </p:cNvPr>
          <p:cNvSpPr/>
          <p:nvPr/>
        </p:nvSpPr>
        <p:spPr>
          <a:xfrm>
            <a:off x="4175710" y="3006569"/>
            <a:ext cx="2133045" cy="103589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9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8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3" grpId="0" animBg="1"/>
      <p:bldP spid="32" grpId="0"/>
      <p:bldP spid="3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192F-FF65-AC2D-86E7-521BF854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B4D432F8-9406-1CD3-02F7-C781B3BB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C3D606B-2C3C-3FA4-8805-1815AA6DECC9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45B013A6-084A-CABB-46FB-78B942FD30DA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 dirty="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5D5C0298-CD44-4AF6-20D0-7EECD8047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804EE6F0-9BAB-1E8F-561E-78F869B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Typical questions</a:t>
            </a:r>
            <a:endParaRPr lang="nl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F9FC11-7A33-1C17-AF13-77B33E74E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533" y="2228105"/>
            <a:ext cx="6515100" cy="4102100"/>
          </a:xfrm>
          <a:prstGeom prst="rect">
            <a:avLst/>
          </a:prstGeom>
        </p:spPr>
      </p:pic>
      <p:sp>
        <p:nvSpPr>
          <p:cNvPr id="24" name="Oval Callout 23">
            <a:extLst>
              <a:ext uri="{FF2B5EF4-FFF2-40B4-BE49-F238E27FC236}">
                <a16:creationId xmlns:a16="http://schemas.microsoft.com/office/drawing/2014/main" id="{F666BDF1-BD10-C02A-C01F-9245B8FF1D99}"/>
              </a:ext>
            </a:extLst>
          </p:cNvPr>
          <p:cNvSpPr/>
          <p:nvPr/>
        </p:nvSpPr>
        <p:spPr>
          <a:xfrm>
            <a:off x="7890287" y="1358421"/>
            <a:ext cx="4100039" cy="181051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I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developed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R code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during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PhD research.</a:t>
            </a:r>
            <a:endParaRPr lang="en-US" sz="1700" dirty="0">
              <a:solidFill>
                <a:prstClr val="black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How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can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I share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this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</a:p>
          <a:p>
            <a:pPr defTabSz="914126"/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colleagues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?</a:t>
            </a:r>
            <a:endParaRPr lang="nl-NL" sz="17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0919D289-1731-85B8-54B2-FB7A03F6330B}"/>
              </a:ext>
            </a:extLst>
          </p:cNvPr>
          <p:cNvSpPr/>
          <p:nvPr/>
        </p:nvSpPr>
        <p:spPr>
          <a:xfrm>
            <a:off x="5155406" y="1130289"/>
            <a:ext cx="2916111" cy="15814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Can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you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help me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to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train a model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to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analyse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data?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E13C6BCC-2B2D-F53D-B9F1-DDC937D7E18F}"/>
              </a:ext>
            </a:extLst>
          </p:cNvPr>
          <p:cNvSpPr/>
          <p:nvPr/>
        </p:nvSpPr>
        <p:spPr>
          <a:xfrm>
            <a:off x="969264" y="1093599"/>
            <a:ext cx="4035067" cy="15814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I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am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writing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a research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proposal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and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need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some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help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assessing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technical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feasibility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.</a:t>
            </a:r>
          </a:p>
          <a:p>
            <a:pPr defTabSz="914126"/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Could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you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think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along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me?</a:t>
            </a:r>
            <a:endParaRPr lang="en-NL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22B45-4C56-3E7F-7DF2-D60DF4A9C0E3}"/>
              </a:ext>
            </a:extLst>
          </p:cNvPr>
          <p:cNvSpPr txBox="1"/>
          <p:nvPr/>
        </p:nvSpPr>
        <p:spPr>
          <a:xfrm>
            <a:off x="599640" y="3461302"/>
            <a:ext cx="15807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2200" b="1" dirty="0"/>
              <a:t>Large Dataset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2E34B-9538-EB1D-B064-003A8AD806E6}"/>
              </a:ext>
            </a:extLst>
          </p:cNvPr>
          <p:cNvSpPr txBox="1"/>
          <p:nvPr/>
        </p:nvSpPr>
        <p:spPr>
          <a:xfrm>
            <a:off x="1901633" y="4572215"/>
            <a:ext cx="27541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Management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D7274-420E-4066-A782-69E48036E652}"/>
              </a:ext>
            </a:extLst>
          </p:cNvPr>
          <p:cNvSpPr txBox="1"/>
          <p:nvPr/>
        </p:nvSpPr>
        <p:spPr>
          <a:xfrm>
            <a:off x="5846311" y="3529347"/>
            <a:ext cx="17835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Collection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5D99D2-6D8C-5279-125D-DD9F4B7DB6F2}"/>
              </a:ext>
            </a:extLst>
          </p:cNvPr>
          <p:cNvSpPr txBox="1"/>
          <p:nvPr/>
        </p:nvSpPr>
        <p:spPr>
          <a:xfrm>
            <a:off x="7905605" y="3722212"/>
            <a:ext cx="326474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Software Management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74628-3348-63C7-8A61-BBEB3E0D0EA3}"/>
              </a:ext>
            </a:extLst>
          </p:cNvPr>
          <p:cNvSpPr txBox="1"/>
          <p:nvPr/>
        </p:nvSpPr>
        <p:spPr>
          <a:xfrm>
            <a:off x="4862005" y="4959794"/>
            <a:ext cx="352564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Computationaly Intesive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57809C-9C0C-7BFA-7649-C32800FBFC1E}"/>
              </a:ext>
            </a:extLst>
          </p:cNvPr>
          <p:cNvSpPr txBox="1"/>
          <p:nvPr/>
        </p:nvSpPr>
        <p:spPr>
          <a:xfrm>
            <a:off x="1112965" y="5179250"/>
            <a:ext cx="238475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Packaging your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1B880-C7A0-B93C-3DB8-5DF73B472E7A}"/>
              </a:ext>
            </a:extLst>
          </p:cNvPr>
          <p:cNvSpPr txBox="1"/>
          <p:nvPr/>
        </p:nvSpPr>
        <p:spPr>
          <a:xfrm>
            <a:off x="9086533" y="5874194"/>
            <a:ext cx="51943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FAIR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9D1F1F-5761-9F6F-81A5-E7100B4BDF95}"/>
              </a:ext>
            </a:extLst>
          </p:cNvPr>
          <p:cNvSpPr txBox="1"/>
          <p:nvPr/>
        </p:nvSpPr>
        <p:spPr>
          <a:xfrm>
            <a:off x="3654997" y="6404546"/>
            <a:ext cx="160794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Train a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0B1906-33F3-3D14-1792-C88C895D9A78}"/>
              </a:ext>
            </a:extLst>
          </p:cNvPr>
          <p:cNvSpPr txBox="1"/>
          <p:nvPr/>
        </p:nvSpPr>
        <p:spPr>
          <a:xfrm>
            <a:off x="509461" y="6185090"/>
            <a:ext cx="161608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Best Practices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4E535F-34D7-F66E-25FA-6B51982F802B}"/>
              </a:ext>
            </a:extLst>
          </p:cNvPr>
          <p:cNvSpPr txBox="1"/>
          <p:nvPr/>
        </p:nvSpPr>
        <p:spPr>
          <a:xfrm>
            <a:off x="8791660" y="4741337"/>
            <a:ext cx="51456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GPU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173A-D279-085F-5080-0821532C133F}"/>
              </a:ext>
            </a:extLst>
          </p:cNvPr>
          <p:cNvSpPr txBox="1"/>
          <p:nvPr/>
        </p:nvSpPr>
        <p:spPr>
          <a:xfrm>
            <a:off x="10256965" y="4978082"/>
            <a:ext cx="100630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Memory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893AD3-97AB-9976-8AF7-23DD34449210}"/>
              </a:ext>
            </a:extLst>
          </p:cNvPr>
          <p:cNvSpPr txBox="1"/>
          <p:nvPr/>
        </p:nvSpPr>
        <p:spPr>
          <a:xfrm>
            <a:off x="9346252" y="4314360"/>
            <a:ext cx="251132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Parallel Programming</a:t>
            </a:r>
          </a:p>
        </p:txBody>
      </p:sp>
    </p:spTree>
    <p:extLst>
      <p:ext uri="{BB962C8B-B14F-4D97-AF65-F5344CB8AC3E}">
        <p14:creationId xmlns:p14="http://schemas.microsoft.com/office/powerpoint/2010/main" val="37759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3D0E38-BD34-354A-9FBE-46949CA38EDE}"/>
              </a:ext>
            </a:extLst>
          </p:cNvPr>
          <p:cNvGrpSpPr/>
          <p:nvPr/>
        </p:nvGrpSpPr>
        <p:grpSpPr>
          <a:xfrm>
            <a:off x="4517619" y="1691143"/>
            <a:ext cx="2014828" cy="2014541"/>
            <a:chOff x="4526609" y="1515568"/>
            <a:chExt cx="2014828" cy="2014541"/>
          </a:xfrm>
        </p:grpSpPr>
        <p:sp>
          <p:nvSpPr>
            <p:cNvPr id="50" name="Ovaal 49">
              <a:hlinkClick r:id="rId5" action="ppaction://hlinksldjump"/>
              <a:extLst>
                <a:ext uri="{FF2B5EF4-FFF2-40B4-BE49-F238E27FC236}">
                  <a16:creationId xmlns:a16="http://schemas.microsoft.com/office/drawing/2014/main" id="{95314A60-2F3E-5622-382B-C270BD6D77FF}"/>
                </a:ext>
              </a:extLst>
            </p:cNvPr>
            <p:cNvSpPr/>
            <p:nvPr/>
          </p:nvSpPr>
          <p:spPr>
            <a:xfrm>
              <a:off x="4526609" y="1515568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5" name="Graphic 45" descr="Opdracht terminal met effen opvulling">
              <a:extLst>
                <a:ext uri="{FF2B5EF4-FFF2-40B4-BE49-F238E27FC236}">
                  <a16:creationId xmlns:a16="http://schemas.microsoft.com/office/drawing/2014/main" id="{3E9C481A-1D93-5163-3CA6-5F6EFD89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6943" y="1797645"/>
              <a:ext cx="914400" cy="914162"/>
            </a:xfrm>
            <a:prstGeom prst="rect">
              <a:avLst/>
            </a:prstGeom>
          </p:spPr>
        </p:pic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605C17AF-6A31-DBDC-CFEA-C352D1F26BC7}"/>
                </a:ext>
              </a:extLst>
            </p:cNvPr>
            <p:cNvSpPr txBox="1"/>
            <p:nvPr/>
          </p:nvSpPr>
          <p:spPr>
            <a:xfrm>
              <a:off x="4577409" y="2638800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 err="1">
                  <a:solidFill>
                    <a:prstClr val="black"/>
                  </a:solidFill>
                  <a:latin typeface="Calibri" panose="020F0502020204030204"/>
                </a:rPr>
                <a:t>Projects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How can we support your research?</a:t>
            </a: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931198-6694-A0A4-F888-A3034C40E8C2}"/>
              </a:ext>
            </a:extLst>
          </p:cNvPr>
          <p:cNvGrpSpPr/>
          <p:nvPr/>
        </p:nvGrpSpPr>
        <p:grpSpPr>
          <a:xfrm>
            <a:off x="1671974" y="2906670"/>
            <a:ext cx="2014828" cy="2014541"/>
            <a:chOff x="2163941" y="3907051"/>
            <a:chExt cx="2014828" cy="2014541"/>
          </a:xfrm>
        </p:grpSpPr>
        <p:sp>
          <p:nvSpPr>
            <p:cNvPr id="47" name="Ovaal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DE054FF9-F948-9EE9-6E27-78CB545EA83D}"/>
                </a:ext>
              </a:extLst>
            </p:cNvPr>
            <p:cNvSpPr/>
            <p:nvPr/>
          </p:nvSpPr>
          <p:spPr>
            <a:xfrm>
              <a:off x="2163941" y="3907051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/>
              </a:endParaRPr>
            </a:p>
          </p:txBody>
        </p:sp>
        <p:pic>
          <p:nvPicPr>
            <p:cNvPr id="13" name="Graphic 12" descr="Questions with solid fill">
              <a:extLst>
                <a:ext uri="{FF2B5EF4-FFF2-40B4-BE49-F238E27FC236}">
                  <a16:creationId xmlns:a16="http://schemas.microsoft.com/office/drawing/2014/main" id="{AD3AF321-C1A1-5B27-9857-D3F8920A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25175" y="4169874"/>
              <a:ext cx="1032424" cy="1032155"/>
            </a:xfrm>
            <a:prstGeom prst="rect">
              <a:avLst/>
            </a:prstGeom>
          </p:spPr>
        </p:pic>
        <p:sp>
          <p:nvSpPr>
            <p:cNvPr id="14" name="Tekstvak 51">
              <a:extLst>
                <a:ext uri="{FF2B5EF4-FFF2-40B4-BE49-F238E27FC236}">
                  <a16:creationId xmlns:a16="http://schemas.microsoft.com/office/drawing/2014/main" id="{D03906BA-4D95-6189-81E9-1505C57199CB}"/>
                </a:ext>
              </a:extLst>
            </p:cNvPr>
            <p:cNvSpPr txBox="1"/>
            <p:nvPr/>
          </p:nvSpPr>
          <p:spPr>
            <a:xfrm>
              <a:off x="2214978" y="5226316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Consultancy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C18C36-1C69-B9CD-9E63-6A1AC1B7C2CF}"/>
              </a:ext>
            </a:extLst>
          </p:cNvPr>
          <p:cNvGrpSpPr/>
          <p:nvPr/>
        </p:nvGrpSpPr>
        <p:grpSpPr>
          <a:xfrm>
            <a:off x="4568419" y="4530776"/>
            <a:ext cx="2014828" cy="2014541"/>
            <a:chOff x="4516032" y="4393687"/>
            <a:chExt cx="2014828" cy="2014541"/>
          </a:xfrm>
        </p:grpSpPr>
        <p:sp>
          <p:nvSpPr>
            <p:cNvPr id="19" name="Ovaal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AC2D8A90-E5F2-E43C-6CE9-D21BCB625FFF}"/>
                </a:ext>
              </a:extLst>
            </p:cNvPr>
            <p:cNvSpPr/>
            <p:nvPr/>
          </p:nvSpPr>
          <p:spPr>
            <a:xfrm>
              <a:off x="4516032" y="4393687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Tekstvak 51">
              <a:extLst>
                <a:ext uri="{FF2B5EF4-FFF2-40B4-BE49-F238E27FC236}">
                  <a16:creationId xmlns:a16="http://schemas.microsoft.com/office/drawing/2014/main" id="{EFE76B74-C3F2-8D81-4915-E7214093BAC9}"/>
                </a:ext>
              </a:extLst>
            </p:cNvPr>
            <p:cNvSpPr txBox="1"/>
            <p:nvPr/>
          </p:nvSpPr>
          <p:spPr>
            <a:xfrm>
              <a:off x="4566832" y="5516919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Training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  <p:pic>
          <p:nvPicPr>
            <p:cNvPr id="23" name="Graphic 22" descr="Remote learning language with solid fill">
              <a:extLst>
                <a:ext uri="{FF2B5EF4-FFF2-40B4-BE49-F238E27FC236}">
                  <a16:creationId xmlns:a16="http://schemas.microsoft.com/office/drawing/2014/main" id="{9F0573E0-BEDD-96B0-6E31-35D6E6764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66366" y="454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07BF9-8597-5DD3-92D8-647B8CCEF4F8}"/>
              </a:ext>
            </a:extLst>
          </p:cNvPr>
          <p:cNvGrpSpPr/>
          <p:nvPr/>
        </p:nvGrpSpPr>
        <p:grpSpPr>
          <a:xfrm>
            <a:off x="7695125" y="2989498"/>
            <a:ext cx="2014828" cy="2014541"/>
            <a:chOff x="7693538" y="2989497"/>
            <a:chExt cx="2014828" cy="2014541"/>
          </a:xfrm>
        </p:grpSpPr>
        <p:sp>
          <p:nvSpPr>
            <p:cNvPr id="55" name="Ovaal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43A5FE6C-12A6-E7DC-DDFB-E11CE7839FA2}"/>
                </a:ext>
              </a:extLst>
            </p:cNvPr>
            <p:cNvSpPr/>
            <p:nvPr/>
          </p:nvSpPr>
          <p:spPr>
            <a:xfrm>
              <a:off x="7693538" y="2989497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5526D116-7DDB-D25B-FB04-B1FF62AAEFED}"/>
                </a:ext>
              </a:extLst>
            </p:cNvPr>
            <p:cNvSpPr txBox="1"/>
            <p:nvPr/>
          </p:nvSpPr>
          <p:spPr>
            <a:xfrm>
              <a:off x="7744575" y="4070662"/>
              <a:ext cx="1912754" cy="646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HPC</a:t>
              </a:r>
            </a:p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Consultancy</a:t>
              </a:r>
              <a:endParaRPr lang="nl-NL" sz="1799" b="1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  <p:pic>
          <p:nvPicPr>
            <p:cNvPr id="25" name="Graphic 24" descr="Cloud Computing with solid fill">
              <a:extLst>
                <a:ext uri="{FF2B5EF4-FFF2-40B4-BE49-F238E27FC236}">
                  <a16:creationId xmlns:a16="http://schemas.microsoft.com/office/drawing/2014/main" id="{93DB245D-6126-1F0A-240E-3AE3175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43752" y="315626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64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C016-EC64-8302-6E3D-46EF4FDE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E169B7AD-1922-4E37-D791-ED2BBB3A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A47FCCC6-54F2-C3E3-DFE9-54936B340E79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80A05454-CA3E-C9C7-206E-097B30D5325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26B2819A-3902-A3E7-95CA-312FAEDA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CA68685B-C079-4049-7523-AA613CD0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Projects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79EBF-462C-FDB9-6EE6-5F44AF899C68}"/>
              </a:ext>
            </a:extLst>
          </p:cNvPr>
          <p:cNvSpPr txBox="1"/>
          <p:nvPr/>
        </p:nvSpPr>
        <p:spPr>
          <a:xfrm>
            <a:off x="841156" y="1929141"/>
            <a:ext cx="9381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3B3B3B"/>
                </a:solidFill>
                <a:effectLst/>
                <a:latin typeface="Merriweather" pitchFamily="2" charset="77"/>
              </a:rPr>
              <a:t>developing sustainable and robust research software</a:t>
            </a:r>
            <a:endParaRPr lang="en-N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165C0-5B55-399D-EE4E-0AA3F105E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71" y="3086437"/>
            <a:ext cx="1763077" cy="176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0AC4D-5D1D-927A-79C1-68CAC2B2D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45" y="2541125"/>
            <a:ext cx="2363275" cy="2312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D276D-E2A9-FAF1-2610-88A31176E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096" y="3225575"/>
            <a:ext cx="4737100" cy="153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A5C4F-EED5-E119-1EB8-B15A98D3C024}"/>
              </a:ext>
            </a:extLst>
          </p:cNvPr>
          <p:cNvSpPr txBox="1"/>
          <p:nvPr/>
        </p:nvSpPr>
        <p:spPr>
          <a:xfrm>
            <a:off x="1137568" y="5426140"/>
            <a:ext cx="6099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a typeface="Calibri" panose="020F0502020204030204"/>
                <a:cs typeface="Calibri" panose="020F0502020204030204"/>
              </a:rPr>
              <a:t>Contact us: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Send an email to </a:t>
            </a:r>
            <a:r>
              <a:rPr lang="en-US" dirty="0">
                <a:ea typeface="Calibri" panose="020F0502020204030204"/>
                <a:cs typeface="Calibri" panose="020F0502020204030204"/>
                <a:hlinkClick r:id="rId8"/>
              </a:rPr>
              <a:t>research.engineering@uu.nl</a:t>
            </a: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Fill in the form: </a:t>
            </a:r>
            <a:r>
              <a:rPr lang="en-US" dirty="0">
                <a:ea typeface="+mn-lt"/>
                <a:cs typeface="+mn-lt"/>
                <a:hlinkClick r:id="rId9"/>
              </a:rPr>
              <a:t>forms.uu.nl/universiteitutrecht/re_request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905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Projects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42558" y="3261708"/>
            <a:ext cx="71752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Accepting projects from researchers all year around (send us an email!)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0.25 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fte</a:t>
            </a:r>
            <a:r>
              <a:rPr lang="en-US" dirty="0">
                <a:ea typeface="Calibri" panose="020F0502020204030204"/>
                <a:cs typeface="Calibri" panose="020F0502020204030204"/>
              </a:rPr>
              <a:t> total workload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Yearly thematic call with a deadline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Last year: Improve and automate your workflow/Data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Visualisation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0.5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fte</a:t>
            </a:r>
            <a:r>
              <a:rPr lang="en-US" dirty="0">
                <a:ea typeface="Calibri" panose="020F0502020204030204"/>
                <a:cs typeface="Calibri" panose="020F0502020204030204"/>
              </a:rPr>
              <a:t> total workload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Projects financed by the researcher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Workload depends on financing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56265" y="294088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6214470" y="48015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What kind of projects?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6201139" y="5116972"/>
            <a:ext cx="49168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Machine learning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Improving the quality of R/Python 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Packaging R/Python code for better reusability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And more!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3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9" descr="Afbeelding met tekst, krant, schermafbeelding&#10;&#10;Automatisch gegenereerde beschrijving">
            <a:extLst>
              <a:ext uri="{FF2B5EF4-FFF2-40B4-BE49-F238E27FC236}">
                <a16:creationId xmlns:a16="http://schemas.microsoft.com/office/drawing/2014/main" id="{BF2DAE30-F9C4-3390-7E67-BF6CC50A7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5" b="240"/>
          <a:stretch/>
        </p:blipFill>
        <p:spPr>
          <a:xfrm>
            <a:off x="4775689" y="2282527"/>
            <a:ext cx="4703567" cy="392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Afbeelding 6">
            <a:extLst>
              <a:ext uri="{FF2B5EF4-FFF2-40B4-BE49-F238E27FC236}">
                <a16:creationId xmlns:a16="http://schemas.microsoft.com/office/drawing/2014/main" id="{6544E131-D813-2E41-E74B-084C417D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122" y="1661440"/>
            <a:ext cx="2768600" cy="364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5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8525296F-4DB7-A4AC-416B-8C4ABEC1CACB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for large scale comparison of patent texts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>
              <a:lnSpc>
                <a:spcPct val="110000"/>
              </a:lnSpc>
            </a:pP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Benjamin Cornejo Costas</a:t>
            </a:r>
          </a:p>
          <a:p>
            <a:pPr defTabSz="914126">
              <a:lnSpc>
                <a:spcPct val="110000"/>
              </a:lnSpc>
            </a:pP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(Economic Geography)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>
              <a:lnSpc>
                <a:spcPct val="110000"/>
              </a:lnSpc>
            </a:pPr>
            <a:endParaRPr lang="en-US" sz="1999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Big data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B31CAD4-A064-8303-82B2-298F539B94BC}"/>
              </a:ext>
            </a:extLst>
          </p:cNvPr>
          <p:cNvSpPr txBox="1">
            <a:spLocks/>
          </p:cNvSpPr>
          <p:nvPr/>
        </p:nvSpPr>
        <p:spPr>
          <a:xfrm>
            <a:off x="195698" y="151084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Breakthrough</a:t>
            </a:r>
            <a:r>
              <a:rPr lang="nl-NL" sz="3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nl-NL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Innovations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27855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logofied fonts embedded" id="{354DB48A-AC49-644F-8629-DCFBBA3A1329}" vid="{595DCD36-7F99-3943-8C7D-3C441FD5B833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logofied fonts embedded" id="{354DB48A-AC49-644F-8629-DCFBBA3A1329}" vid="{595DCD36-7F99-3943-8C7D-3C441FD5B8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848ED7E-DD43-8D48-8E71-BB1E8D2315F8}">
  <we:reference id="wa104051163" version="1.2.0.3" store="en-GB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5279706066241A7092468D6BB044E" ma:contentTypeVersion="17" ma:contentTypeDescription="Create a new document." ma:contentTypeScope="" ma:versionID="021378b85c1a0bc72648d59fcb90f415">
  <xsd:schema xmlns:xsd="http://www.w3.org/2001/XMLSchema" xmlns:xs="http://www.w3.org/2001/XMLSchema" xmlns:p="http://schemas.microsoft.com/office/2006/metadata/properties" xmlns:ns2="1b35f370-74fc-4b5c-9cf4-ac0f317b4524" xmlns:ns3="fc12a091-1fa7-42ea-95c2-d473238706b1" xmlns:ns4="53df6a5f-9334-4503-a845-5e05459a4c71" targetNamespace="http://schemas.microsoft.com/office/2006/metadata/properties" ma:root="true" ma:fieldsID="0e4fec17bbebdd88027e2c528135a215" ns2:_="" ns3:_="" ns4:_="">
    <xsd:import namespace="1b35f370-74fc-4b5c-9cf4-ac0f317b4524"/>
    <xsd:import namespace="fc12a091-1fa7-42ea-95c2-d473238706b1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5f370-74fc-4b5c-9cf4-ac0f317b4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2a091-1fa7-42ea-95c2-d473238706b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55c009e-3c04-4ec8-89ad-733b73902b49}" ma:internalName="TaxCatchAll" ma:showField="CatchAllData" ma:web="fc12a091-1fa7-42ea-95c2-d473238706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1b35f370-74fc-4b5c-9cf4-ac0f317b4524">
      <Terms xmlns="http://schemas.microsoft.com/office/infopath/2007/PartnerControls"/>
    </lcf76f155ced4ddcb4097134ff3c332f>
    <SharedWithUsers xmlns="fc12a091-1fa7-42ea-95c2-d473238706b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234352-B332-4903-AD4D-C2454201E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3B054E-61F6-4420-B425-84CD061130ED}">
  <ds:schemaRefs>
    <ds:schemaRef ds:uri="1b35f370-74fc-4b5c-9cf4-ac0f317b4524"/>
    <ds:schemaRef ds:uri="53df6a5f-9334-4503-a845-5e05459a4c71"/>
    <ds:schemaRef ds:uri="fc12a091-1fa7-42ea-95c2-d473238706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39462B1-8782-4B60-8978-39E114F819B0}">
  <ds:schemaRefs>
    <ds:schemaRef ds:uri="1b35f370-74fc-4b5c-9cf4-ac0f317b4524"/>
    <ds:schemaRef ds:uri="1c8de24c-e359-4fcc-8a21-253a5c24d820"/>
    <ds:schemaRef ds:uri="53df6a5f-9334-4503-a845-5e05459a4c71"/>
    <ds:schemaRef ds:uri="fc12a091-1fa7-42ea-95c2-d473238706b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Utrecht University</Template>
  <TotalTime>14627</TotalTime>
  <Words>1090</Words>
  <Application>Microsoft Macintosh PowerPoint</Application>
  <PresentationFormat>Custom</PresentationFormat>
  <Paragraphs>221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Ink Free</vt:lpstr>
      <vt:lpstr>Open Sans</vt:lpstr>
      <vt:lpstr>Courier New</vt:lpstr>
      <vt:lpstr>Arial</vt:lpstr>
      <vt:lpstr>Segoe UI</vt:lpstr>
      <vt:lpstr>Verdana</vt:lpstr>
      <vt:lpstr>Merriweather Regular</vt:lpstr>
      <vt:lpstr>Calibri Light</vt:lpstr>
      <vt:lpstr>Calibri</vt:lpstr>
      <vt:lpstr>Merriweather</vt:lpstr>
      <vt:lpstr>Open Sans Light</vt:lpstr>
      <vt:lpstr>Merriweather Light</vt:lpstr>
      <vt:lpstr>Utrecht University</vt:lpstr>
      <vt:lpstr>1_Utrecht University</vt:lpstr>
      <vt:lpstr>Office Theme</vt:lpstr>
      <vt:lpstr>PowerPoint Presentation</vt:lpstr>
      <vt:lpstr>Research Engineering @Utrecht University</vt:lpstr>
      <vt:lpstr>Who we are</vt:lpstr>
      <vt:lpstr>UU organisation</vt:lpstr>
      <vt:lpstr>Typical questions</vt:lpstr>
      <vt:lpstr>How can we support your research?</vt:lpstr>
      <vt:lpstr>Projects</vt:lpstr>
      <vt:lpstr>Projects</vt:lpstr>
      <vt:lpstr>PowerPoint Presentation</vt:lpstr>
      <vt:lpstr>PowerPoint Presentation</vt:lpstr>
      <vt:lpstr>PowerPoint Presentation</vt:lpstr>
      <vt:lpstr>Training with our colleagues from the library</vt:lpstr>
      <vt:lpstr>RDM Support- Walk-in events</vt:lpstr>
      <vt:lpstr>RDM Support – Programming cafés</vt:lpstr>
      <vt:lpstr>Consultancy</vt:lpstr>
      <vt:lpstr>High Performance Computing</vt:lpstr>
      <vt:lpstr>HPC services </vt:lpstr>
      <vt:lpstr>HPC services </vt:lpstr>
      <vt:lpstr>HPC Training and Workshops</vt:lpstr>
      <vt:lpstr>HPC services </vt:lpstr>
      <vt:lpstr>Contact 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ingeborg@borgdesign.nl</dc:creator>
  <cp:keywords/>
  <dc:description/>
  <cp:lastModifiedBy>Nadi Najafabadi, S. (Shiva)</cp:lastModifiedBy>
  <cp:revision>748</cp:revision>
  <dcterms:created xsi:type="dcterms:W3CDTF">2019-01-24T09:10:23Z</dcterms:created>
  <dcterms:modified xsi:type="dcterms:W3CDTF">2025-04-01T10:10:00Z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0x01010019A5279706066241A7092468D6BB044E</vt:lpwstr>
  </property>
  <property fmtid="{D5CDD505-2E9C-101B-9397-08002B2CF9AE}" pid="3" name="MediaServiceImageTags">
    <vt:lpwstr/>
  </property>
  <property fmtid="{D5CDD505-2E9C-101B-9397-08002B2CF9AE}" pid="4" name="Order">
    <vt:r8>176700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